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69" r:id="rId2"/>
    <p:sldId id="257" r:id="rId3"/>
    <p:sldId id="280" r:id="rId4"/>
    <p:sldId id="281" r:id="rId5"/>
    <p:sldId id="282" r:id="rId6"/>
    <p:sldId id="285" r:id="rId7"/>
    <p:sldId id="286" r:id="rId8"/>
    <p:sldId id="283" r:id="rId9"/>
    <p:sldId id="293" r:id="rId10"/>
    <p:sldId id="288" r:id="rId11"/>
    <p:sldId id="289" r:id="rId12"/>
    <p:sldId id="290" r:id="rId13"/>
    <p:sldId id="291" r:id="rId14"/>
    <p:sldId id="301" r:id="rId15"/>
    <p:sldId id="294" r:id="rId16"/>
    <p:sldId id="302" r:id="rId17"/>
    <p:sldId id="296" r:id="rId18"/>
    <p:sldId id="297" r:id="rId19"/>
    <p:sldId id="299" r:id="rId20"/>
    <p:sldId id="300" r:id="rId21"/>
    <p:sldId id="292" r:id="rId22"/>
    <p:sldId id="270" r:id="rId23"/>
    <p:sldId id="271" r:id="rId24"/>
    <p:sldId id="272" r:id="rId25"/>
  </p:sldIdLst>
  <p:sldSz cx="9144000" cy="6858000" type="screen4x3"/>
  <p:notesSz cx="6845300" cy="9196388"/>
  <p:defaultTextStyle>
    <a:defPPr>
      <a:defRPr lang="en-US"/>
    </a:defPPr>
    <a:lvl1pPr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5pPr>
    <a:lvl6pPr marL="2286000" algn="l" defTabSz="914400" rtl="0" eaLnBrk="1" latinLnBrk="0" hangingPunct="1">
      <a:defRPr kumimoji="1" sz="2400" b="1" kern="1200">
        <a:solidFill>
          <a:schemeClr val="tx1"/>
        </a:solidFill>
        <a:latin typeface="Times New Roman" pitchFamily="18" charset="0"/>
        <a:ea typeface="+mn-ea"/>
        <a:cs typeface="+mn-cs"/>
      </a:defRPr>
    </a:lvl6pPr>
    <a:lvl7pPr marL="2743200" algn="l" defTabSz="914400" rtl="0" eaLnBrk="1" latinLnBrk="0" hangingPunct="1">
      <a:defRPr kumimoji="1" sz="2400" b="1" kern="1200">
        <a:solidFill>
          <a:schemeClr val="tx1"/>
        </a:solidFill>
        <a:latin typeface="Times New Roman" pitchFamily="18" charset="0"/>
        <a:ea typeface="+mn-ea"/>
        <a:cs typeface="+mn-cs"/>
      </a:defRPr>
    </a:lvl7pPr>
    <a:lvl8pPr marL="3200400" algn="l" defTabSz="914400" rtl="0" eaLnBrk="1" latinLnBrk="0" hangingPunct="1">
      <a:defRPr kumimoji="1" sz="2400" b="1" kern="1200">
        <a:solidFill>
          <a:schemeClr val="tx1"/>
        </a:solidFill>
        <a:latin typeface="Times New Roman" pitchFamily="18" charset="0"/>
        <a:ea typeface="+mn-ea"/>
        <a:cs typeface="+mn-cs"/>
      </a:defRPr>
    </a:lvl8pPr>
    <a:lvl9pPr marL="3657600" algn="l" defTabSz="914400" rtl="0" eaLnBrk="1" latinLnBrk="0" hangingPunct="1">
      <a:defRPr kumimoji="1"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33"/>
    <a:srgbClr val="660066"/>
    <a:srgbClr val="FFFFFF"/>
    <a:srgbClr val="006666"/>
    <a:srgbClr val="009999"/>
    <a:srgbClr val="00CC99"/>
    <a:srgbClr val="330099"/>
    <a:srgbClr val="5C2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77087" autoAdjust="0"/>
  </p:normalViewPr>
  <p:slideViewPr>
    <p:cSldViewPr>
      <p:cViewPr varScale="1">
        <p:scale>
          <a:sx n="56" d="100"/>
          <a:sy n="56" d="100"/>
        </p:scale>
        <p:origin x="-175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DA7B5-BB43-4B92-B7D4-E6DDC8BFD072}" type="doc">
      <dgm:prSet loTypeId="urn:microsoft.com/office/officeart/2005/8/layout/radial6" loCatId="cycle" qsTypeId="urn:microsoft.com/office/officeart/2005/8/quickstyle/simple1" qsCatId="simple" csTypeId="urn:microsoft.com/office/officeart/2005/8/colors/accent3_1" csCatId="accent3" phldr="1"/>
      <dgm:spPr/>
      <dgm:t>
        <a:bodyPr/>
        <a:lstStyle/>
        <a:p>
          <a:endParaRPr lang="es-SV"/>
        </a:p>
      </dgm:t>
    </dgm:pt>
    <dgm:pt modelId="{FA57B30A-9F94-4AB8-A2FB-5F6FFBEBEB47}">
      <dgm:prSet phldrT="[Texto]"/>
      <dgm:spPr/>
      <dgm:t>
        <a:bodyPr/>
        <a:lstStyle/>
        <a:p>
          <a:r>
            <a:rPr lang="es-SV" dirty="0" smtClean="0">
              <a:latin typeface="AbsolutDB" panose="00000400000000000000" pitchFamily="2" charset="0"/>
            </a:rPr>
            <a:t>EMOCION</a:t>
          </a:r>
          <a:endParaRPr lang="es-SV" dirty="0">
            <a:latin typeface="AbsolutDB" panose="00000400000000000000" pitchFamily="2" charset="0"/>
          </a:endParaRPr>
        </a:p>
      </dgm:t>
    </dgm:pt>
    <dgm:pt modelId="{037740E3-1214-4749-8803-57894559D3CE}" type="parTrans" cxnId="{1882EC27-77A5-446C-81B3-C87126D014E1}">
      <dgm:prSet/>
      <dgm:spPr/>
      <dgm:t>
        <a:bodyPr/>
        <a:lstStyle/>
        <a:p>
          <a:endParaRPr lang="es-SV">
            <a:latin typeface="AbsolutDB" panose="00000400000000000000" pitchFamily="2" charset="0"/>
          </a:endParaRPr>
        </a:p>
      </dgm:t>
    </dgm:pt>
    <dgm:pt modelId="{F65D9A46-8636-419C-86AE-E5395C29DF1E}" type="sibTrans" cxnId="{1882EC27-77A5-446C-81B3-C87126D014E1}">
      <dgm:prSet/>
      <dgm:spPr/>
      <dgm:t>
        <a:bodyPr/>
        <a:lstStyle/>
        <a:p>
          <a:endParaRPr lang="es-SV">
            <a:latin typeface="AbsolutDB" panose="00000400000000000000" pitchFamily="2" charset="0"/>
          </a:endParaRPr>
        </a:p>
      </dgm:t>
    </dgm:pt>
    <dgm:pt modelId="{14A28417-C329-4E71-9726-6A1B0A0476F8}">
      <dgm:prSet phldrT="[Texto]" custT="1"/>
      <dgm:spPr/>
      <dgm:t>
        <a:bodyPr/>
        <a:lstStyle/>
        <a:p>
          <a:r>
            <a:rPr lang="es-SV" sz="1400" dirty="0" smtClean="0">
              <a:latin typeface="AbsolutDB" panose="00000400000000000000" pitchFamily="2" charset="0"/>
            </a:rPr>
            <a:t>Elemento cognitivo</a:t>
          </a:r>
          <a:endParaRPr lang="es-SV" sz="1600" dirty="0">
            <a:latin typeface="AbsolutDB" panose="00000400000000000000" pitchFamily="2" charset="0"/>
          </a:endParaRPr>
        </a:p>
      </dgm:t>
    </dgm:pt>
    <dgm:pt modelId="{98D57CD2-957C-44AE-95F7-4BE26F31294E}" type="parTrans" cxnId="{5CE7F5F2-5E58-4BA3-B7BF-AA11DBB6D632}">
      <dgm:prSet/>
      <dgm:spPr/>
      <dgm:t>
        <a:bodyPr/>
        <a:lstStyle/>
        <a:p>
          <a:endParaRPr lang="es-SV">
            <a:latin typeface="AbsolutDB" panose="00000400000000000000" pitchFamily="2" charset="0"/>
          </a:endParaRPr>
        </a:p>
      </dgm:t>
    </dgm:pt>
    <dgm:pt modelId="{BC91513A-C72E-4DD8-A308-21A6FC349314}" type="sibTrans" cxnId="{5CE7F5F2-5E58-4BA3-B7BF-AA11DBB6D632}">
      <dgm:prSet/>
      <dgm:spPr/>
      <dgm:t>
        <a:bodyPr/>
        <a:lstStyle/>
        <a:p>
          <a:endParaRPr lang="es-SV">
            <a:latin typeface="AbsolutDB" panose="00000400000000000000" pitchFamily="2" charset="0"/>
          </a:endParaRPr>
        </a:p>
      </dgm:t>
    </dgm:pt>
    <dgm:pt modelId="{FB7D4C04-A1E5-4EEF-AF21-6DA6C48B731A}">
      <dgm:prSet phldrT="[Texto]" custT="1"/>
      <dgm:spPr/>
      <dgm:t>
        <a:bodyPr/>
        <a:lstStyle/>
        <a:p>
          <a:r>
            <a:rPr lang="es-SV" sz="1400" dirty="0" smtClean="0">
              <a:latin typeface="AbsolutDB" panose="00000400000000000000" pitchFamily="2" charset="0"/>
            </a:rPr>
            <a:t>Elemento psicológico</a:t>
          </a:r>
          <a:endParaRPr lang="es-SV" sz="2000" dirty="0">
            <a:latin typeface="AbsolutDB" panose="00000400000000000000" pitchFamily="2" charset="0"/>
          </a:endParaRPr>
        </a:p>
      </dgm:t>
    </dgm:pt>
    <dgm:pt modelId="{A0CF37D5-2EE5-4E9B-830B-3DC612CC8ECC}" type="parTrans" cxnId="{5A098D8C-19B1-4760-A6D4-156780EFEC18}">
      <dgm:prSet/>
      <dgm:spPr/>
      <dgm:t>
        <a:bodyPr/>
        <a:lstStyle/>
        <a:p>
          <a:endParaRPr lang="es-SV">
            <a:latin typeface="AbsolutDB" panose="00000400000000000000" pitchFamily="2" charset="0"/>
          </a:endParaRPr>
        </a:p>
      </dgm:t>
    </dgm:pt>
    <dgm:pt modelId="{B981074F-0661-4E33-9ED2-362BC78FC5D4}" type="sibTrans" cxnId="{5A098D8C-19B1-4760-A6D4-156780EFEC18}">
      <dgm:prSet/>
      <dgm:spPr/>
      <dgm:t>
        <a:bodyPr/>
        <a:lstStyle/>
        <a:p>
          <a:endParaRPr lang="es-SV">
            <a:latin typeface="AbsolutDB" panose="00000400000000000000" pitchFamily="2" charset="0"/>
          </a:endParaRPr>
        </a:p>
      </dgm:t>
    </dgm:pt>
    <dgm:pt modelId="{5AE9B7A1-A206-4C0A-9871-A3A8898ACEC3}">
      <dgm:prSet phldrT="[Texto]" custT="1"/>
      <dgm:spPr/>
      <dgm:t>
        <a:bodyPr/>
        <a:lstStyle/>
        <a:p>
          <a:r>
            <a:rPr lang="es-SV" sz="1400" dirty="0" smtClean="0">
              <a:latin typeface="AbsolutDB" panose="00000400000000000000" pitchFamily="2" charset="0"/>
            </a:rPr>
            <a:t>Elemento expresivo</a:t>
          </a:r>
          <a:endParaRPr lang="es-SV" sz="2000" dirty="0">
            <a:latin typeface="AbsolutDB" panose="00000400000000000000" pitchFamily="2" charset="0"/>
          </a:endParaRPr>
        </a:p>
      </dgm:t>
    </dgm:pt>
    <dgm:pt modelId="{9C879465-025D-4366-A547-0D7928F1363E}" type="parTrans" cxnId="{9FC43BF1-2D30-45F3-82AC-65F9378906E6}">
      <dgm:prSet/>
      <dgm:spPr/>
      <dgm:t>
        <a:bodyPr/>
        <a:lstStyle/>
        <a:p>
          <a:endParaRPr lang="es-SV">
            <a:latin typeface="AbsolutDB" panose="00000400000000000000" pitchFamily="2" charset="0"/>
          </a:endParaRPr>
        </a:p>
      </dgm:t>
    </dgm:pt>
    <dgm:pt modelId="{75DA1700-76BE-4BFE-980C-3C8BB9C1CB0C}" type="sibTrans" cxnId="{9FC43BF1-2D30-45F3-82AC-65F9378906E6}">
      <dgm:prSet/>
      <dgm:spPr/>
      <dgm:t>
        <a:bodyPr/>
        <a:lstStyle/>
        <a:p>
          <a:endParaRPr lang="es-SV">
            <a:latin typeface="AbsolutDB" panose="00000400000000000000" pitchFamily="2" charset="0"/>
          </a:endParaRPr>
        </a:p>
      </dgm:t>
    </dgm:pt>
    <dgm:pt modelId="{55399611-342B-4F11-B8A4-44E33170DE78}" type="pres">
      <dgm:prSet presAssocID="{F70DA7B5-BB43-4B92-B7D4-E6DDC8BFD072}" presName="Name0" presStyleCnt="0">
        <dgm:presLayoutVars>
          <dgm:chMax val="1"/>
          <dgm:dir/>
          <dgm:animLvl val="ctr"/>
          <dgm:resizeHandles val="exact"/>
        </dgm:presLayoutVars>
      </dgm:prSet>
      <dgm:spPr/>
      <dgm:t>
        <a:bodyPr/>
        <a:lstStyle/>
        <a:p>
          <a:endParaRPr lang="es-SV"/>
        </a:p>
      </dgm:t>
    </dgm:pt>
    <dgm:pt modelId="{01A7A668-90F5-4A5A-822C-BC8628A73256}" type="pres">
      <dgm:prSet presAssocID="{FA57B30A-9F94-4AB8-A2FB-5F6FFBEBEB47}" presName="centerShape" presStyleLbl="node0" presStyleIdx="0" presStyleCnt="1"/>
      <dgm:spPr/>
      <dgm:t>
        <a:bodyPr/>
        <a:lstStyle/>
        <a:p>
          <a:endParaRPr lang="es-SV"/>
        </a:p>
      </dgm:t>
    </dgm:pt>
    <dgm:pt modelId="{35B80DFD-570F-474C-A505-1988FE167FA3}" type="pres">
      <dgm:prSet presAssocID="{14A28417-C329-4E71-9726-6A1B0A0476F8}" presName="node" presStyleLbl="node1" presStyleIdx="0" presStyleCnt="3">
        <dgm:presLayoutVars>
          <dgm:bulletEnabled val="1"/>
        </dgm:presLayoutVars>
      </dgm:prSet>
      <dgm:spPr/>
      <dgm:t>
        <a:bodyPr/>
        <a:lstStyle/>
        <a:p>
          <a:endParaRPr lang="es-SV"/>
        </a:p>
      </dgm:t>
    </dgm:pt>
    <dgm:pt modelId="{DA707C50-C00A-4DB5-8690-14286CDA11A4}" type="pres">
      <dgm:prSet presAssocID="{14A28417-C329-4E71-9726-6A1B0A0476F8}" presName="dummy" presStyleCnt="0"/>
      <dgm:spPr/>
    </dgm:pt>
    <dgm:pt modelId="{BABFB096-DE56-4904-87D2-06B41EF61383}" type="pres">
      <dgm:prSet presAssocID="{BC91513A-C72E-4DD8-A308-21A6FC349314}" presName="sibTrans" presStyleLbl="sibTrans2D1" presStyleIdx="0" presStyleCnt="3"/>
      <dgm:spPr/>
      <dgm:t>
        <a:bodyPr/>
        <a:lstStyle/>
        <a:p>
          <a:endParaRPr lang="es-SV"/>
        </a:p>
      </dgm:t>
    </dgm:pt>
    <dgm:pt modelId="{70685CAF-647F-4964-AA8E-ECDBAE46C1F3}" type="pres">
      <dgm:prSet presAssocID="{FB7D4C04-A1E5-4EEF-AF21-6DA6C48B731A}" presName="node" presStyleLbl="node1" presStyleIdx="1" presStyleCnt="3" custScaleX="142941" custScaleY="119657">
        <dgm:presLayoutVars>
          <dgm:bulletEnabled val="1"/>
        </dgm:presLayoutVars>
      </dgm:prSet>
      <dgm:spPr/>
      <dgm:t>
        <a:bodyPr/>
        <a:lstStyle/>
        <a:p>
          <a:endParaRPr lang="es-SV"/>
        </a:p>
      </dgm:t>
    </dgm:pt>
    <dgm:pt modelId="{A701AF4C-60CD-46ED-BEF8-22299D93BD9E}" type="pres">
      <dgm:prSet presAssocID="{FB7D4C04-A1E5-4EEF-AF21-6DA6C48B731A}" presName="dummy" presStyleCnt="0"/>
      <dgm:spPr/>
    </dgm:pt>
    <dgm:pt modelId="{9F51A223-1FD4-41E8-AED5-76DA63441C80}" type="pres">
      <dgm:prSet presAssocID="{B981074F-0661-4E33-9ED2-362BC78FC5D4}" presName="sibTrans" presStyleLbl="sibTrans2D1" presStyleIdx="1" presStyleCnt="3"/>
      <dgm:spPr/>
      <dgm:t>
        <a:bodyPr/>
        <a:lstStyle/>
        <a:p>
          <a:endParaRPr lang="es-SV"/>
        </a:p>
      </dgm:t>
    </dgm:pt>
    <dgm:pt modelId="{526D9A56-E9E5-41A9-A2CD-88488671BD6F}" type="pres">
      <dgm:prSet presAssocID="{5AE9B7A1-A206-4C0A-9871-A3A8898ACEC3}" presName="node" presStyleLbl="node1" presStyleIdx="2" presStyleCnt="3" custScaleX="107209" custScaleY="115946">
        <dgm:presLayoutVars>
          <dgm:bulletEnabled val="1"/>
        </dgm:presLayoutVars>
      </dgm:prSet>
      <dgm:spPr/>
      <dgm:t>
        <a:bodyPr/>
        <a:lstStyle/>
        <a:p>
          <a:endParaRPr lang="es-SV"/>
        </a:p>
      </dgm:t>
    </dgm:pt>
    <dgm:pt modelId="{8E541A9A-C19A-4658-8915-1638DEEB9CD8}" type="pres">
      <dgm:prSet presAssocID="{5AE9B7A1-A206-4C0A-9871-A3A8898ACEC3}" presName="dummy" presStyleCnt="0"/>
      <dgm:spPr/>
    </dgm:pt>
    <dgm:pt modelId="{4255B815-FFF5-46BB-9C74-C6CFCC287126}" type="pres">
      <dgm:prSet presAssocID="{75DA1700-76BE-4BFE-980C-3C8BB9C1CB0C}" presName="sibTrans" presStyleLbl="sibTrans2D1" presStyleIdx="2" presStyleCnt="3"/>
      <dgm:spPr/>
      <dgm:t>
        <a:bodyPr/>
        <a:lstStyle/>
        <a:p>
          <a:endParaRPr lang="es-SV"/>
        </a:p>
      </dgm:t>
    </dgm:pt>
  </dgm:ptLst>
  <dgm:cxnLst>
    <dgm:cxn modelId="{984578CB-CAE2-4D78-9B9D-9923E5B27EB3}" type="presOf" srcId="{14A28417-C329-4E71-9726-6A1B0A0476F8}" destId="{35B80DFD-570F-474C-A505-1988FE167FA3}" srcOrd="0" destOrd="0" presId="urn:microsoft.com/office/officeart/2005/8/layout/radial6"/>
    <dgm:cxn modelId="{C1B5BB30-A749-476A-BB47-F770A06C8E2A}" type="presOf" srcId="{FB7D4C04-A1E5-4EEF-AF21-6DA6C48B731A}" destId="{70685CAF-647F-4964-AA8E-ECDBAE46C1F3}" srcOrd="0" destOrd="0" presId="urn:microsoft.com/office/officeart/2005/8/layout/radial6"/>
    <dgm:cxn modelId="{F477F88D-2D8B-46BA-8E53-6AE534E0F01C}" type="presOf" srcId="{FA57B30A-9F94-4AB8-A2FB-5F6FFBEBEB47}" destId="{01A7A668-90F5-4A5A-822C-BC8628A73256}" srcOrd="0" destOrd="0" presId="urn:microsoft.com/office/officeart/2005/8/layout/radial6"/>
    <dgm:cxn modelId="{A8A538D7-FE37-4393-BF26-3F6B373087F2}" type="presOf" srcId="{B981074F-0661-4E33-9ED2-362BC78FC5D4}" destId="{9F51A223-1FD4-41E8-AED5-76DA63441C80}" srcOrd="0" destOrd="0" presId="urn:microsoft.com/office/officeart/2005/8/layout/radial6"/>
    <dgm:cxn modelId="{9FC43BF1-2D30-45F3-82AC-65F9378906E6}" srcId="{FA57B30A-9F94-4AB8-A2FB-5F6FFBEBEB47}" destId="{5AE9B7A1-A206-4C0A-9871-A3A8898ACEC3}" srcOrd="2" destOrd="0" parTransId="{9C879465-025D-4366-A547-0D7928F1363E}" sibTransId="{75DA1700-76BE-4BFE-980C-3C8BB9C1CB0C}"/>
    <dgm:cxn modelId="{1882EC27-77A5-446C-81B3-C87126D014E1}" srcId="{F70DA7B5-BB43-4B92-B7D4-E6DDC8BFD072}" destId="{FA57B30A-9F94-4AB8-A2FB-5F6FFBEBEB47}" srcOrd="0" destOrd="0" parTransId="{037740E3-1214-4749-8803-57894559D3CE}" sibTransId="{F65D9A46-8636-419C-86AE-E5395C29DF1E}"/>
    <dgm:cxn modelId="{5CE7F5F2-5E58-4BA3-B7BF-AA11DBB6D632}" srcId="{FA57B30A-9F94-4AB8-A2FB-5F6FFBEBEB47}" destId="{14A28417-C329-4E71-9726-6A1B0A0476F8}" srcOrd="0" destOrd="0" parTransId="{98D57CD2-957C-44AE-95F7-4BE26F31294E}" sibTransId="{BC91513A-C72E-4DD8-A308-21A6FC349314}"/>
    <dgm:cxn modelId="{D10927C2-4D1F-49E4-A0B7-2D415FAE0F9A}" type="presOf" srcId="{BC91513A-C72E-4DD8-A308-21A6FC349314}" destId="{BABFB096-DE56-4904-87D2-06B41EF61383}" srcOrd="0" destOrd="0" presId="urn:microsoft.com/office/officeart/2005/8/layout/radial6"/>
    <dgm:cxn modelId="{5A098D8C-19B1-4760-A6D4-156780EFEC18}" srcId="{FA57B30A-9F94-4AB8-A2FB-5F6FFBEBEB47}" destId="{FB7D4C04-A1E5-4EEF-AF21-6DA6C48B731A}" srcOrd="1" destOrd="0" parTransId="{A0CF37D5-2EE5-4E9B-830B-3DC612CC8ECC}" sibTransId="{B981074F-0661-4E33-9ED2-362BC78FC5D4}"/>
    <dgm:cxn modelId="{6FB10BC3-871D-4A95-9A6D-B96A4AE25668}" type="presOf" srcId="{5AE9B7A1-A206-4C0A-9871-A3A8898ACEC3}" destId="{526D9A56-E9E5-41A9-A2CD-88488671BD6F}" srcOrd="0" destOrd="0" presId="urn:microsoft.com/office/officeart/2005/8/layout/radial6"/>
    <dgm:cxn modelId="{8D3BF079-A0CE-4350-BEC5-7403CB264939}" type="presOf" srcId="{F70DA7B5-BB43-4B92-B7D4-E6DDC8BFD072}" destId="{55399611-342B-4F11-B8A4-44E33170DE78}" srcOrd="0" destOrd="0" presId="urn:microsoft.com/office/officeart/2005/8/layout/radial6"/>
    <dgm:cxn modelId="{AA98E75F-F04E-4606-B8ED-E673B3BCFB8F}" type="presOf" srcId="{75DA1700-76BE-4BFE-980C-3C8BB9C1CB0C}" destId="{4255B815-FFF5-46BB-9C74-C6CFCC287126}" srcOrd="0" destOrd="0" presId="urn:microsoft.com/office/officeart/2005/8/layout/radial6"/>
    <dgm:cxn modelId="{C78CF14E-FE44-4795-B158-04046A616917}" type="presParOf" srcId="{55399611-342B-4F11-B8A4-44E33170DE78}" destId="{01A7A668-90F5-4A5A-822C-BC8628A73256}" srcOrd="0" destOrd="0" presId="urn:microsoft.com/office/officeart/2005/8/layout/radial6"/>
    <dgm:cxn modelId="{2496AB16-B9CC-411C-A4A5-9C7B73FB9E12}" type="presParOf" srcId="{55399611-342B-4F11-B8A4-44E33170DE78}" destId="{35B80DFD-570F-474C-A505-1988FE167FA3}" srcOrd="1" destOrd="0" presId="urn:microsoft.com/office/officeart/2005/8/layout/radial6"/>
    <dgm:cxn modelId="{94C0E8E7-8B7A-4048-8B40-AA8E949368EF}" type="presParOf" srcId="{55399611-342B-4F11-B8A4-44E33170DE78}" destId="{DA707C50-C00A-4DB5-8690-14286CDA11A4}" srcOrd="2" destOrd="0" presId="urn:microsoft.com/office/officeart/2005/8/layout/radial6"/>
    <dgm:cxn modelId="{1E1F7B39-FAC7-4A09-ACDB-FA0DB1C80319}" type="presParOf" srcId="{55399611-342B-4F11-B8A4-44E33170DE78}" destId="{BABFB096-DE56-4904-87D2-06B41EF61383}" srcOrd="3" destOrd="0" presId="urn:microsoft.com/office/officeart/2005/8/layout/radial6"/>
    <dgm:cxn modelId="{08067B06-EC27-4724-8DCD-AEFBDD66461D}" type="presParOf" srcId="{55399611-342B-4F11-B8A4-44E33170DE78}" destId="{70685CAF-647F-4964-AA8E-ECDBAE46C1F3}" srcOrd="4" destOrd="0" presId="urn:microsoft.com/office/officeart/2005/8/layout/radial6"/>
    <dgm:cxn modelId="{8589DE5A-5104-4166-A88D-BBE009A1CE72}" type="presParOf" srcId="{55399611-342B-4F11-B8A4-44E33170DE78}" destId="{A701AF4C-60CD-46ED-BEF8-22299D93BD9E}" srcOrd="5" destOrd="0" presId="urn:microsoft.com/office/officeart/2005/8/layout/radial6"/>
    <dgm:cxn modelId="{23F8541D-DA30-49FA-B016-833E7C5FD93F}" type="presParOf" srcId="{55399611-342B-4F11-B8A4-44E33170DE78}" destId="{9F51A223-1FD4-41E8-AED5-76DA63441C80}" srcOrd="6" destOrd="0" presId="urn:microsoft.com/office/officeart/2005/8/layout/radial6"/>
    <dgm:cxn modelId="{B2D11EAB-AA2E-4028-9FAD-06A39183D088}" type="presParOf" srcId="{55399611-342B-4F11-B8A4-44E33170DE78}" destId="{526D9A56-E9E5-41A9-A2CD-88488671BD6F}" srcOrd="7" destOrd="0" presId="urn:microsoft.com/office/officeart/2005/8/layout/radial6"/>
    <dgm:cxn modelId="{AC8BF621-7E01-4BF0-8FB3-1C96FF653289}" type="presParOf" srcId="{55399611-342B-4F11-B8A4-44E33170DE78}" destId="{8E541A9A-C19A-4658-8915-1638DEEB9CD8}" srcOrd="8" destOrd="0" presId="urn:microsoft.com/office/officeart/2005/8/layout/radial6"/>
    <dgm:cxn modelId="{B6C26068-E178-4B1C-8B46-9EBCD9C30A3E}" type="presParOf" srcId="{55399611-342B-4F11-B8A4-44E33170DE78}" destId="{4255B815-FFF5-46BB-9C74-C6CFCC287126}"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1AFE8B-1E68-46CF-9FA6-92AA9E38DB72}" type="doc">
      <dgm:prSet loTypeId="urn:microsoft.com/office/officeart/2008/layout/VerticalCurvedList" loCatId="list" qsTypeId="urn:microsoft.com/office/officeart/2005/8/quickstyle/simple5" qsCatId="simple" csTypeId="urn:microsoft.com/office/officeart/2005/8/colors/accent3_2" csCatId="accent3" phldr="1"/>
      <dgm:spPr/>
      <dgm:t>
        <a:bodyPr/>
        <a:lstStyle/>
        <a:p>
          <a:endParaRPr lang="es-SV"/>
        </a:p>
      </dgm:t>
    </dgm:pt>
    <dgm:pt modelId="{703A5A34-C74E-4A93-AE3B-1A32C78BFAFC}">
      <dgm:prSet phldrT="[Texto]" custT="1"/>
      <dgm:spPr/>
      <dgm:t>
        <a:bodyPr/>
        <a:lstStyle/>
        <a:p>
          <a:pPr algn="ctr"/>
          <a:r>
            <a:rPr lang="es-SV" sz="2000" b="1" dirty="0" smtClean="0"/>
            <a:t>MIEDO</a:t>
          </a:r>
          <a:endParaRPr lang="es-SV" sz="2000" b="1" dirty="0"/>
        </a:p>
      </dgm:t>
    </dgm:pt>
    <dgm:pt modelId="{C957EBB0-BEE6-44C7-ACAB-EC893BC03E97}" type="parTrans" cxnId="{8634A9CF-7111-4ECE-A67D-1F5297BD1FF5}">
      <dgm:prSet/>
      <dgm:spPr/>
      <dgm:t>
        <a:bodyPr/>
        <a:lstStyle/>
        <a:p>
          <a:endParaRPr lang="es-SV"/>
        </a:p>
      </dgm:t>
    </dgm:pt>
    <dgm:pt modelId="{C6220D5A-9364-422F-AB70-B27463130C10}" type="sibTrans" cxnId="{8634A9CF-7111-4ECE-A67D-1F5297BD1FF5}">
      <dgm:prSet/>
      <dgm:spPr/>
      <dgm:t>
        <a:bodyPr/>
        <a:lstStyle/>
        <a:p>
          <a:endParaRPr lang="es-SV"/>
        </a:p>
      </dgm:t>
    </dgm:pt>
    <dgm:pt modelId="{155D5A8F-0B43-41CB-A970-44D9B2D08EBF}">
      <dgm:prSet phldrT="[Texto]" custT="1"/>
      <dgm:spPr/>
      <dgm:t>
        <a:bodyPr/>
        <a:lstStyle/>
        <a:p>
          <a:pPr algn="ctr"/>
          <a:r>
            <a:rPr lang="es-SV" sz="2000" b="1" dirty="0" smtClean="0"/>
            <a:t>ALEGRIA</a:t>
          </a:r>
          <a:endParaRPr lang="es-SV" sz="2000" b="1" dirty="0"/>
        </a:p>
      </dgm:t>
    </dgm:pt>
    <dgm:pt modelId="{B98E2E45-443F-420E-B074-BB0933BF61C2}" type="parTrans" cxnId="{D69D5564-B99F-4E91-8892-93C32BC4C2FC}">
      <dgm:prSet/>
      <dgm:spPr/>
      <dgm:t>
        <a:bodyPr/>
        <a:lstStyle/>
        <a:p>
          <a:endParaRPr lang="es-SV"/>
        </a:p>
      </dgm:t>
    </dgm:pt>
    <dgm:pt modelId="{907ECF09-E186-4225-BCDE-AFC702D3527B}" type="sibTrans" cxnId="{D69D5564-B99F-4E91-8892-93C32BC4C2FC}">
      <dgm:prSet/>
      <dgm:spPr/>
      <dgm:t>
        <a:bodyPr/>
        <a:lstStyle/>
        <a:p>
          <a:endParaRPr lang="es-SV"/>
        </a:p>
      </dgm:t>
    </dgm:pt>
    <dgm:pt modelId="{E8434696-99CB-4957-8A50-9B7E2B0091F0}">
      <dgm:prSet phldrT="[Texto]" custT="1"/>
      <dgm:spPr/>
      <dgm:t>
        <a:bodyPr/>
        <a:lstStyle/>
        <a:p>
          <a:pPr algn="ctr"/>
          <a:r>
            <a:rPr lang="es-SV" sz="2000" b="1" dirty="0" smtClean="0"/>
            <a:t>SORPRESA</a:t>
          </a:r>
          <a:endParaRPr lang="es-SV" sz="2000" b="1" dirty="0"/>
        </a:p>
      </dgm:t>
    </dgm:pt>
    <dgm:pt modelId="{FE9E62CB-16A1-4B9D-8BE0-6A636889B554}" type="parTrans" cxnId="{2110CA6D-53BE-4FC2-8478-92593922DB8D}">
      <dgm:prSet/>
      <dgm:spPr/>
      <dgm:t>
        <a:bodyPr/>
        <a:lstStyle/>
        <a:p>
          <a:endParaRPr lang="es-SV"/>
        </a:p>
      </dgm:t>
    </dgm:pt>
    <dgm:pt modelId="{EAC6DF28-61E8-4487-9EB4-5A4E4BD56B78}" type="sibTrans" cxnId="{2110CA6D-53BE-4FC2-8478-92593922DB8D}">
      <dgm:prSet/>
      <dgm:spPr/>
      <dgm:t>
        <a:bodyPr/>
        <a:lstStyle/>
        <a:p>
          <a:endParaRPr lang="es-SV"/>
        </a:p>
      </dgm:t>
    </dgm:pt>
    <dgm:pt modelId="{A4BA2509-EA1E-42A9-9A79-7A441D1B4ADC}">
      <dgm:prSet custT="1"/>
      <dgm:spPr/>
      <dgm:t>
        <a:bodyPr/>
        <a:lstStyle/>
        <a:p>
          <a:pPr algn="l"/>
          <a:r>
            <a:rPr lang="es-SV" sz="2000" b="1" dirty="0" smtClean="0"/>
            <a:t>TRISTEZA</a:t>
          </a:r>
          <a:endParaRPr lang="es-SV" sz="2000" b="1" dirty="0"/>
        </a:p>
      </dgm:t>
    </dgm:pt>
    <dgm:pt modelId="{4255A05C-3A37-43DA-B543-34032B64B74D}" type="parTrans" cxnId="{32E5B143-DF4E-4777-A34F-59F31E12D448}">
      <dgm:prSet/>
      <dgm:spPr/>
      <dgm:t>
        <a:bodyPr/>
        <a:lstStyle/>
        <a:p>
          <a:endParaRPr lang="es-SV"/>
        </a:p>
      </dgm:t>
    </dgm:pt>
    <dgm:pt modelId="{E6DDA8AF-28F5-42C7-A98A-BC25641BE195}" type="sibTrans" cxnId="{32E5B143-DF4E-4777-A34F-59F31E12D448}">
      <dgm:prSet/>
      <dgm:spPr/>
      <dgm:t>
        <a:bodyPr/>
        <a:lstStyle/>
        <a:p>
          <a:endParaRPr lang="es-SV"/>
        </a:p>
      </dgm:t>
    </dgm:pt>
    <dgm:pt modelId="{847F8F10-1337-47B9-B375-E2971EE1232A}">
      <dgm:prSet custT="1"/>
      <dgm:spPr/>
      <dgm:t>
        <a:bodyPr/>
        <a:lstStyle/>
        <a:p>
          <a:pPr algn="ctr"/>
          <a:endParaRPr lang="es-SV" sz="1600" b="1"/>
        </a:p>
      </dgm:t>
    </dgm:pt>
    <dgm:pt modelId="{FB492370-A97F-4E0B-903C-ABB49322765C}" type="parTrans" cxnId="{6AE14C25-5475-4B8C-A812-46F7BB1F5BA0}">
      <dgm:prSet/>
      <dgm:spPr/>
      <dgm:t>
        <a:bodyPr/>
        <a:lstStyle/>
        <a:p>
          <a:endParaRPr lang="es-SV"/>
        </a:p>
      </dgm:t>
    </dgm:pt>
    <dgm:pt modelId="{EFE22460-6571-4662-A472-2EBDA1A0ADE3}" type="sibTrans" cxnId="{6AE14C25-5475-4B8C-A812-46F7BB1F5BA0}">
      <dgm:prSet/>
      <dgm:spPr/>
      <dgm:t>
        <a:bodyPr/>
        <a:lstStyle/>
        <a:p>
          <a:endParaRPr lang="es-SV"/>
        </a:p>
      </dgm:t>
    </dgm:pt>
    <dgm:pt modelId="{B79C956A-2754-46C5-B91D-5CACAF36B30C}">
      <dgm:prSet phldrT="[Texto]" custT="1"/>
      <dgm:spPr/>
      <dgm:t>
        <a:bodyPr/>
        <a:lstStyle/>
        <a:p>
          <a:pPr algn="ctr"/>
          <a:r>
            <a:rPr lang="es-SV" sz="2000" b="1" dirty="0" smtClean="0"/>
            <a:t>ASCO</a:t>
          </a:r>
          <a:endParaRPr lang="es-SV" sz="2000" b="1" dirty="0"/>
        </a:p>
      </dgm:t>
    </dgm:pt>
    <dgm:pt modelId="{620783FB-6F4B-4AA9-B32A-5BEDBC3CE8AC}" type="parTrans" cxnId="{31E82780-2DE3-416E-8625-D859EFAF38CD}">
      <dgm:prSet/>
      <dgm:spPr/>
      <dgm:t>
        <a:bodyPr/>
        <a:lstStyle/>
        <a:p>
          <a:endParaRPr lang="es-SV"/>
        </a:p>
      </dgm:t>
    </dgm:pt>
    <dgm:pt modelId="{DF6F991B-D838-48FF-8FBA-3C65B922C92D}" type="sibTrans" cxnId="{31E82780-2DE3-416E-8625-D859EFAF38CD}">
      <dgm:prSet/>
      <dgm:spPr/>
      <dgm:t>
        <a:bodyPr/>
        <a:lstStyle/>
        <a:p>
          <a:endParaRPr lang="es-SV"/>
        </a:p>
      </dgm:t>
    </dgm:pt>
    <dgm:pt modelId="{137EDE58-00E3-4E79-93C8-7EE2C127CD78}" type="pres">
      <dgm:prSet presAssocID="{C91AFE8B-1E68-46CF-9FA6-92AA9E38DB72}" presName="Name0" presStyleCnt="0">
        <dgm:presLayoutVars>
          <dgm:chMax val="7"/>
          <dgm:chPref val="7"/>
          <dgm:dir/>
        </dgm:presLayoutVars>
      </dgm:prSet>
      <dgm:spPr/>
      <dgm:t>
        <a:bodyPr/>
        <a:lstStyle/>
        <a:p>
          <a:endParaRPr lang="es-SV"/>
        </a:p>
      </dgm:t>
    </dgm:pt>
    <dgm:pt modelId="{08E355C4-F22D-4524-8F7F-E592EBB4AE3B}" type="pres">
      <dgm:prSet presAssocID="{C91AFE8B-1E68-46CF-9FA6-92AA9E38DB72}" presName="Name1" presStyleCnt="0"/>
      <dgm:spPr/>
    </dgm:pt>
    <dgm:pt modelId="{800BD37A-2A28-4B1E-AE38-0A9F25A204E1}" type="pres">
      <dgm:prSet presAssocID="{C91AFE8B-1E68-46CF-9FA6-92AA9E38DB72}" presName="cycle" presStyleCnt="0"/>
      <dgm:spPr/>
    </dgm:pt>
    <dgm:pt modelId="{464BDF19-FC4A-4E3C-ADA3-99B0A69F863A}" type="pres">
      <dgm:prSet presAssocID="{C91AFE8B-1E68-46CF-9FA6-92AA9E38DB72}" presName="srcNode" presStyleLbl="node1" presStyleIdx="0" presStyleCnt="5"/>
      <dgm:spPr/>
    </dgm:pt>
    <dgm:pt modelId="{C471DCE4-0A30-4EBD-AB37-921C9261515B}" type="pres">
      <dgm:prSet presAssocID="{C91AFE8B-1E68-46CF-9FA6-92AA9E38DB72}" presName="conn" presStyleLbl="parChTrans1D2" presStyleIdx="0" presStyleCnt="1" custLinFactNeighborX="26566" custLinFactNeighborY="-2358"/>
      <dgm:spPr/>
      <dgm:t>
        <a:bodyPr/>
        <a:lstStyle/>
        <a:p>
          <a:endParaRPr lang="es-SV"/>
        </a:p>
      </dgm:t>
    </dgm:pt>
    <dgm:pt modelId="{74F0ABD7-05BF-4DCF-80A8-B9C73055342F}" type="pres">
      <dgm:prSet presAssocID="{C91AFE8B-1E68-46CF-9FA6-92AA9E38DB72}" presName="extraNode" presStyleLbl="node1" presStyleIdx="0" presStyleCnt="5"/>
      <dgm:spPr/>
    </dgm:pt>
    <dgm:pt modelId="{D7F8CD07-5A9A-4BCE-AE30-F0368BD1AE55}" type="pres">
      <dgm:prSet presAssocID="{C91AFE8B-1E68-46CF-9FA6-92AA9E38DB72}" presName="dstNode" presStyleLbl="node1" presStyleIdx="0" presStyleCnt="5"/>
      <dgm:spPr/>
    </dgm:pt>
    <dgm:pt modelId="{5FD6E3DF-7E57-4A6B-99DF-9BA65163D979}" type="pres">
      <dgm:prSet presAssocID="{703A5A34-C74E-4A93-AE3B-1A32C78BFAFC}" presName="text_1" presStyleLbl="node1" presStyleIdx="0" presStyleCnt="5" custFlipHor="1" custScaleX="34246" custLinFactNeighborX="-16155" custLinFactNeighborY="9582">
        <dgm:presLayoutVars>
          <dgm:bulletEnabled val="1"/>
        </dgm:presLayoutVars>
      </dgm:prSet>
      <dgm:spPr/>
      <dgm:t>
        <a:bodyPr/>
        <a:lstStyle/>
        <a:p>
          <a:endParaRPr lang="es-SV"/>
        </a:p>
      </dgm:t>
    </dgm:pt>
    <dgm:pt modelId="{18D81DA2-A9A3-478D-B468-3B8A08A4510C}" type="pres">
      <dgm:prSet presAssocID="{703A5A34-C74E-4A93-AE3B-1A32C78BFAFC}" presName="accent_1" presStyleCnt="0"/>
      <dgm:spPr/>
    </dgm:pt>
    <dgm:pt modelId="{CC715D6C-7DD3-4BFE-AC9F-53447F41032E}" type="pres">
      <dgm:prSet presAssocID="{703A5A34-C74E-4A93-AE3B-1A32C78BFAFC}" presName="accentRepeatNode" presStyleLbl="solidFgAcc1" presStyleIdx="0" presStyleCnt="5" custScaleX="192395" custScaleY="178851" custLinFactX="2760" custLinFactNeighborX="100000" custLinFactNeighborY="-39483"/>
      <dgm:spPr>
        <a:blipFill rotWithShape="0">
          <a:blip xmlns:r="http://schemas.openxmlformats.org/officeDocument/2006/relationships" r:embed="rId1"/>
          <a:stretch>
            <a:fillRect/>
          </a:stretch>
        </a:blipFill>
      </dgm:spPr>
    </dgm:pt>
    <dgm:pt modelId="{2C3A52F5-03C2-4087-8266-78716116E896}" type="pres">
      <dgm:prSet presAssocID="{A4BA2509-EA1E-42A9-9A79-7A441D1B4ADC}" presName="text_2" presStyleLbl="node1" presStyleIdx="1" presStyleCnt="5" custFlipHor="1" custScaleX="32958" custLinFactNeighborX="-7230" custLinFactNeighborY="20011">
        <dgm:presLayoutVars>
          <dgm:bulletEnabled val="1"/>
        </dgm:presLayoutVars>
      </dgm:prSet>
      <dgm:spPr/>
      <dgm:t>
        <a:bodyPr/>
        <a:lstStyle/>
        <a:p>
          <a:endParaRPr lang="es-SV"/>
        </a:p>
      </dgm:t>
    </dgm:pt>
    <dgm:pt modelId="{A58AC4E6-CEF8-430F-A73C-1D6E05A16DC8}" type="pres">
      <dgm:prSet presAssocID="{A4BA2509-EA1E-42A9-9A79-7A441D1B4ADC}" presName="accent_2" presStyleCnt="0"/>
      <dgm:spPr/>
    </dgm:pt>
    <dgm:pt modelId="{2D373480-FE5A-466E-A086-EAA7B7F3D49C}" type="pres">
      <dgm:prSet presAssocID="{A4BA2509-EA1E-42A9-9A79-7A441D1B4ADC}" presName="accentRepeatNode" presStyleLbl="solidFgAcc1" presStyleIdx="1" presStyleCnt="5" custScaleX="170102" custScaleY="152448" custLinFactX="214456" custLinFactNeighborX="300000" custLinFactNeighborY="16983"/>
      <dgm:spPr>
        <a:blipFill rotWithShape="0">
          <a:blip xmlns:r="http://schemas.openxmlformats.org/officeDocument/2006/relationships" r:embed="rId2"/>
          <a:stretch>
            <a:fillRect/>
          </a:stretch>
        </a:blipFill>
      </dgm:spPr>
    </dgm:pt>
    <dgm:pt modelId="{DDFFB6A0-5006-4F3C-8A5D-A96464B02DC7}" type="pres">
      <dgm:prSet presAssocID="{155D5A8F-0B43-41CB-A970-44D9B2D08EBF}" presName="text_3" presStyleLbl="node1" presStyleIdx="2" presStyleCnt="5" custScaleX="34250" custLinFactNeighborX="-15541" custLinFactNeighborY="37448">
        <dgm:presLayoutVars>
          <dgm:bulletEnabled val="1"/>
        </dgm:presLayoutVars>
      </dgm:prSet>
      <dgm:spPr/>
      <dgm:t>
        <a:bodyPr/>
        <a:lstStyle/>
        <a:p>
          <a:endParaRPr lang="es-SV"/>
        </a:p>
      </dgm:t>
    </dgm:pt>
    <dgm:pt modelId="{84D6B6B3-9D80-4A50-AED7-CC8C3516AE77}" type="pres">
      <dgm:prSet presAssocID="{155D5A8F-0B43-41CB-A970-44D9B2D08EBF}" presName="accent_3" presStyleCnt="0"/>
      <dgm:spPr/>
    </dgm:pt>
    <dgm:pt modelId="{E3AE4FBE-4D7E-4DA2-8BF1-5A91EAF1F38E}" type="pres">
      <dgm:prSet presAssocID="{155D5A8F-0B43-41CB-A970-44D9B2D08EBF}" presName="accentRepeatNode" presStyleLbl="solidFgAcc1" presStyleIdx="2" presStyleCnt="5" custScaleX="179445" custScaleY="171457" custLinFactNeighborX="92361" custLinFactNeighborY="21427"/>
      <dgm:spPr>
        <a:blipFill rotWithShape="0">
          <a:blip xmlns:r="http://schemas.openxmlformats.org/officeDocument/2006/relationships" r:embed="rId3"/>
          <a:stretch>
            <a:fillRect/>
          </a:stretch>
        </a:blipFill>
      </dgm:spPr>
    </dgm:pt>
    <dgm:pt modelId="{0190067E-9FCE-4DBB-A7BB-E7DA562D9EE9}" type="pres">
      <dgm:prSet presAssocID="{E8434696-99CB-4957-8A50-9B7E2B0091F0}" presName="text_4" presStyleLbl="node1" presStyleIdx="3" presStyleCnt="5" custScaleX="33377" custScaleY="85639" custLinFactNeighborX="1343" custLinFactNeighborY="99262">
        <dgm:presLayoutVars>
          <dgm:bulletEnabled val="1"/>
        </dgm:presLayoutVars>
      </dgm:prSet>
      <dgm:spPr/>
      <dgm:t>
        <a:bodyPr/>
        <a:lstStyle/>
        <a:p>
          <a:endParaRPr lang="es-SV"/>
        </a:p>
      </dgm:t>
    </dgm:pt>
    <dgm:pt modelId="{C2E46638-C179-425C-95CC-5D579C454F61}" type="pres">
      <dgm:prSet presAssocID="{E8434696-99CB-4957-8A50-9B7E2B0091F0}" presName="accent_4" presStyleCnt="0"/>
      <dgm:spPr/>
    </dgm:pt>
    <dgm:pt modelId="{C9990791-FB56-4BA6-A8FD-C00A47B83861}" type="pres">
      <dgm:prSet presAssocID="{E8434696-99CB-4957-8A50-9B7E2B0091F0}" presName="accentRepeatNode" presStyleLbl="solidFgAcc1" presStyleIdx="3" presStyleCnt="5" custAng="0" custScaleX="181173" custScaleY="159244" custLinFactX="100000" custLinFactNeighborX="137291" custLinFactNeighborY="59376"/>
      <dgm:spPr>
        <a:blipFill rotWithShape="0">
          <a:blip xmlns:r="http://schemas.openxmlformats.org/officeDocument/2006/relationships" r:embed="rId4"/>
          <a:stretch>
            <a:fillRect/>
          </a:stretch>
        </a:blipFill>
      </dgm:spPr>
    </dgm:pt>
    <dgm:pt modelId="{03DD42DE-E13C-4DA3-B1A6-CC80CA90F015}" type="pres">
      <dgm:prSet presAssocID="{B79C956A-2754-46C5-B91D-5CACAF36B30C}" presName="text_5" presStyleLbl="node1" presStyleIdx="4" presStyleCnt="5" custScaleX="33575" custLinFactNeighborX="-35549" custLinFactNeighborY="63021">
        <dgm:presLayoutVars>
          <dgm:bulletEnabled val="1"/>
        </dgm:presLayoutVars>
      </dgm:prSet>
      <dgm:spPr/>
      <dgm:t>
        <a:bodyPr/>
        <a:lstStyle/>
        <a:p>
          <a:endParaRPr lang="es-SV"/>
        </a:p>
      </dgm:t>
    </dgm:pt>
    <dgm:pt modelId="{0C44C702-A537-4304-A4C4-7E053D597088}" type="pres">
      <dgm:prSet presAssocID="{B79C956A-2754-46C5-B91D-5CACAF36B30C}" presName="accent_5" presStyleCnt="0"/>
      <dgm:spPr/>
    </dgm:pt>
    <dgm:pt modelId="{DE4FDEA6-E6C0-4595-80DB-887F6B3C35C3}" type="pres">
      <dgm:prSet presAssocID="{B79C956A-2754-46C5-B91D-5CACAF36B30C}" presName="accentRepeatNode" presStyleLbl="solidFgAcc1" presStyleIdx="4" presStyleCnt="5" custScaleX="191672" custScaleY="190862" custLinFactNeighborX="-27471" custLinFactNeighborY="44233"/>
      <dgm:spPr>
        <a:blipFill rotWithShape="0">
          <a:blip xmlns:r="http://schemas.openxmlformats.org/officeDocument/2006/relationships" r:embed="rId5"/>
          <a:stretch>
            <a:fillRect/>
          </a:stretch>
        </a:blipFill>
      </dgm:spPr>
    </dgm:pt>
  </dgm:ptLst>
  <dgm:cxnLst>
    <dgm:cxn modelId="{C928754C-9BEC-41D6-AE3B-E4D192FC8D2B}" type="presOf" srcId="{B79C956A-2754-46C5-B91D-5CACAF36B30C}" destId="{03DD42DE-E13C-4DA3-B1A6-CC80CA90F015}" srcOrd="0" destOrd="0" presId="urn:microsoft.com/office/officeart/2008/layout/VerticalCurvedList"/>
    <dgm:cxn modelId="{94B175E1-5E4C-41D3-BFCD-8D9E20B61F72}" type="presOf" srcId="{155D5A8F-0B43-41CB-A970-44D9B2D08EBF}" destId="{DDFFB6A0-5006-4F3C-8A5D-A96464B02DC7}" srcOrd="0" destOrd="0" presId="urn:microsoft.com/office/officeart/2008/layout/VerticalCurvedList"/>
    <dgm:cxn modelId="{2110CA6D-53BE-4FC2-8478-92593922DB8D}" srcId="{C91AFE8B-1E68-46CF-9FA6-92AA9E38DB72}" destId="{E8434696-99CB-4957-8A50-9B7E2B0091F0}" srcOrd="3" destOrd="0" parTransId="{FE9E62CB-16A1-4B9D-8BE0-6A636889B554}" sibTransId="{EAC6DF28-61E8-4487-9EB4-5A4E4BD56B78}"/>
    <dgm:cxn modelId="{E7CDDB52-B7BB-41DD-AA23-0206ABA42369}" type="presOf" srcId="{703A5A34-C74E-4A93-AE3B-1A32C78BFAFC}" destId="{5FD6E3DF-7E57-4A6B-99DF-9BA65163D979}" srcOrd="0" destOrd="0" presId="urn:microsoft.com/office/officeart/2008/layout/VerticalCurvedList"/>
    <dgm:cxn modelId="{31E82780-2DE3-416E-8625-D859EFAF38CD}" srcId="{C91AFE8B-1E68-46CF-9FA6-92AA9E38DB72}" destId="{B79C956A-2754-46C5-B91D-5CACAF36B30C}" srcOrd="4" destOrd="0" parTransId="{620783FB-6F4B-4AA9-B32A-5BEDBC3CE8AC}" sibTransId="{DF6F991B-D838-48FF-8FBA-3C65B922C92D}"/>
    <dgm:cxn modelId="{32E5B143-DF4E-4777-A34F-59F31E12D448}" srcId="{C91AFE8B-1E68-46CF-9FA6-92AA9E38DB72}" destId="{A4BA2509-EA1E-42A9-9A79-7A441D1B4ADC}" srcOrd="1" destOrd="0" parTransId="{4255A05C-3A37-43DA-B543-34032B64B74D}" sibTransId="{E6DDA8AF-28F5-42C7-A98A-BC25641BE195}"/>
    <dgm:cxn modelId="{37A50487-84F5-4412-873A-B44464316F52}" type="presOf" srcId="{847F8F10-1337-47B9-B375-E2971EE1232A}" destId="{0190067E-9FCE-4DBB-A7BB-E7DA562D9EE9}" srcOrd="0" destOrd="1" presId="urn:microsoft.com/office/officeart/2008/layout/VerticalCurvedList"/>
    <dgm:cxn modelId="{D48E3E03-96A0-40F7-A1C3-63BBBA456C83}" type="presOf" srcId="{E8434696-99CB-4957-8A50-9B7E2B0091F0}" destId="{0190067E-9FCE-4DBB-A7BB-E7DA562D9EE9}" srcOrd="0" destOrd="0" presId="urn:microsoft.com/office/officeart/2008/layout/VerticalCurvedList"/>
    <dgm:cxn modelId="{8634A9CF-7111-4ECE-A67D-1F5297BD1FF5}" srcId="{C91AFE8B-1E68-46CF-9FA6-92AA9E38DB72}" destId="{703A5A34-C74E-4A93-AE3B-1A32C78BFAFC}" srcOrd="0" destOrd="0" parTransId="{C957EBB0-BEE6-44C7-ACAB-EC893BC03E97}" sibTransId="{C6220D5A-9364-422F-AB70-B27463130C10}"/>
    <dgm:cxn modelId="{6F0095F6-E3D0-43FB-B4C4-E3484E30CB9D}" type="presOf" srcId="{C91AFE8B-1E68-46CF-9FA6-92AA9E38DB72}" destId="{137EDE58-00E3-4E79-93C8-7EE2C127CD78}" srcOrd="0" destOrd="0" presId="urn:microsoft.com/office/officeart/2008/layout/VerticalCurvedList"/>
    <dgm:cxn modelId="{6AE14C25-5475-4B8C-A812-46F7BB1F5BA0}" srcId="{E8434696-99CB-4957-8A50-9B7E2B0091F0}" destId="{847F8F10-1337-47B9-B375-E2971EE1232A}" srcOrd="0" destOrd="0" parTransId="{FB492370-A97F-4E0B-903C-ABB49322765C}" sibTransId="{EFE22460-6571-4662-A472-2EBDA1A0ADE3}"/>
    <dgm:cxn modelId="{99010027-7AF8-417A-9546-83C39F3C602C}" type="presOf" srcId="{C6220D5A-9364-422F-AB70-B27463130C10}" destId="{C471DCE4-0A30-4EBD-AB37-921C9261515B}" srcOrd="0" destOrd="0" presId="urn:microsoft.com/office/officeart/2008/layout/VerticalCurvedList"/>
    <dgm:cxn modelId="{556ACF3F-A26F-473C-A1F7-7F35F2A6454F}" type="presOf" srcId="{A4BA2509-EA1E-42A9-9A79-7A441D1B4ADC}" destId="{2C3A52F5-03C2-4087-8266-78716116E896}" srcOrd="0" destOrd="0" presId="urn:microsoft.com/office/officeart/2008/layout/VerticalCurvedList"/>
    <dgm:cxn modelId="{D69D5564-B99F-4E91-8892-93C32BC4C2FC}" srcId="{C91AFE8B-1E68-46CF-9FA6-92AA9E38DB72}" destId="{155D5A8F-0B43-41CB-A970-44D9B2D08EBF}" srcOrd="2" destOrd="0" parTransId="{B98E2E45-443F-420E-B074-BB0933BF61C2}" sibTransId="{907ECF09-E186-4225-BCDE-AFC702D3527B}"/>
    <dgm:cxn modelId="{C1AAEB7B-FA40-4DC3-8A10-1BB420A6F68F}" type="presParOf" srcId="{137EDE58-00E3-4E79-93C8-7EE2C127CD78}" destId="{08E355C4-F22D-4524-8F7F-E592EBB4AE3B}" srcOrd="0" destOrd="0" presId="urn:microsoft.com/office/officeart/2008/layout/VerticalCurvedList"/>
    <dgm:cxn modelId="{12FE70FE-8F85-49A7-9C3B-A16119BC622F}" type="presParOf" srcId="{08E355C4-F22D-4524-8F7F-E592EBB4AE3B}" destId="{800BD37A-2A28-4B1E-AE38-0A9F25A204E1}" srcOrd="0" destOrd="0" presId="urn:microsoft.com/office/officeart/2008/layout/VerticalCurvedList"/>
    <dgm:cxn modelId="{88BCAB11-1845-4327-9DE6-6E8FDFF2C4E6}" type="presParOf" srcId="{800BD37A-2A28-4B1E-AE38-0A9F25A204E1}" destId="{464BDF19-FC4A-4E3C-ADA3-99B0A69F863A}" srcOrd="0" destOrd="0" presId="urn:microsoft.com/office/officeart/2008/layout/VerticalCurvedList"/>
    <dgm:cxn modelId="{40819CED-C5F1-4443-96CB-20B84D8484AF}" type="presParOf" srcId="{800BD37A-2A28-4B1E-AE38-0A9F25A204E1}" destId="{C471DCE4-0A30-4EBD-AB37-921C9261515B}" srcOrd="1" destOrd="0" presId="urn:microsoft.com/office/officeart/2008/layout/VerticalCurvedList"/>
    <dgm:cxn modelId="{33891999-60D7-46A1-A664-C41906B21821}" type="presParOf" srcId="{800BD37A-2A28-4B1E-AE38-0A9F25A204E1}" destId="{74F0ABD7-05BF-4DCF-80A8-B9C73055342F}" srcOrd="2" destOrd="0" presId="urn:microsoft.com/office/officeart/2008/layout/VerticalCurvedList"/>
    <dgm:cxn modelId="{977AC2D4-5D29-4FAE-8EF7-58512B86022F}" type="presParOf" srcId="{800BD37A-2A28-4B1E-AE38-0A9F25A204E1}" destId="{D7F8CD07-5A9A-4BCE-AE30-F0368BD1AE55}" srcOrd="3" destOrd="0" presId="urn:microsoft.com/office/officeart/2008/layout/VerticalCurvedList"/>
    <dgm:cxn modelId="{7AE3D54D-9D47-455A-B218-47DA7B4C4A1F}" type="presParOf" srcId="{08E355C4-F22D-4524-8F7F-E592EBB4AE3B}" destId="{5FD6E3DF-7E57-4A6B-99DF-9BA65163D979}" srcOrd="1" destOrd="0" presId="urn:microsoft.com/office/officeart/2008/layout/VerticalCurvedList"/>
    <dgm:cxn modelId="{95989758-C18E-4223-B4FD-A800D60E47AD}" type="presParOf" srcId="{08E355C4-F22D-4524-8F7F-E592EBB4AE3B}" destId="{18D81DA2-A9A3-478D-B468-3B8A08A4510C}" srcOrd="2" destOrd="0" presId="urn:microsoft.com/office/officeart/2008/layout/VerticalCurvedList"/>
    <dgm:cxn modelId="{3EB158C6-4970-45DF-BD2E-36263D88ADBF}" type="presParOf" srcId="{18D81DA2-A9A3-478D-B468-3B8A08A4510C}" destId="{CC715D6C-7DD3-4BFE-AC9F-53447F41032E}" srcOrd="0" destOrd="0" presId="urn:microsoft.com/office/officeart/2008/layout/VerticalCurvedList"/>
    <dgm:cxn modelId="{E3680F2C-0602-473B-A689-DAA76AD233DA}" type="presParOf" srcId="{08E355C4-F22D-4524-8F7F-E592EBB4AE3B}" destId="{2C3A52F5-03C2-4087-8266-78716116E896}" srcOrd="3" destOrd="0" presId="urn:microsoft.com/office/officeart/2008/layout/VerticalCurvedList"/>
    <dgm:cxn modelId="{EB077282-32EE-4524-AA3C-6476A7A74FE7}" type="presParOf" srcId="{08E355C4-F22D-4524-8F7F-E592EBB4AE3B}" destId="{A58AC4E6-CEF8-430F-A73C-1D6E05A16DC8}" srcOrd="4" destOrd="0" presId="urn:microsoft.com/office/officeart/2008/layout/VerticalCurvedList"/>
    <dgm:cxn modelId="{4AB8AE50-5FF8-4D66-A16E-916D16C62088}" type="presParOf" srcId="{A58AC4E6-CEF8-430F-A73C-1D6E05A16DC8}" destId="{2D373480-FE5A-466E-A086-EAA7B7F3D49C}" srcOrd="0" destOrd="0" presId="urn:microsoft.com/office/officeart/2008/layout/VerticalCurvedList"/>
    <dgm:cxn modelId="{BB8DFF11-7719-450E-89A2-79D01B3486CF}" type="presParOf" srcId="{08E355C4-F22D-4524-8F7F-E592EBB4AE3B}" destId="{DDFFB6A0-5006-4F3C-8A5D-A96464B02DC7}" srcOrd="5" destOrd="0" presId="urn:microsoft.com/office/officeart/2008/layout/VerticalCurvedList"/>
    <dgm:cxn modelId="{9F15C91D-D7DC-41C3-A660-12DBB62DDDF7}" type="presParOf" srcId="{08E355C4-F22D-4524-8F7F-E592EBB4AE3B}" destId="{84D6B6B3-9D80-4A50-AED7-CC8C3516AE77}" srcOrd="6" destOrd="0" presId="urn:microsoft.com/office/officeart/2008/layout/VerticalCurvedList"/>
    <dgm:cxn modelId="{B0329E35-1513-449F-9220-19B45804C919}" type="presParOf" srcId="{84D6B6B3-9D80-4A50-AED7-CC8C3516AE77}" destId="{E3AE4FBE-4D7E-4DA2-8BF1-5A91EAF1F38E}" srcOrd="0" destOrd="0" presId="urn:microsoft.com/office/officeart/2008/layout/VerticalCurvedList"/>
    <dgm:cxn modelId="{249AB307-BEF6-4C89-9055-2FC0B9505C3C}" type="presParOf" srcId="{08E355C4-F22D-4524-8F7F-E592EBB4AE3B}" destId="{0190067E-9FCE-4DBB-A7BB-E7DA562D9EE9}" srcOrd="7" destOrd="0" presId="urn:microsoft.com/office/officeart/2008/layout/VerticalCurvedList"/>
    <dgm:cxn modelId="{D08A36D7-07E2-48F7-93EF-32020D94A989}" type="presParOf" srcId="{08E355C4-F22D-4524-8F7F-E592EBB4AE3B}" destId="{C2E46638-C179-425C-95CC-5D579C454F61}" srcOrd="8" destOrd="0" presId="urn:microsoft.com/office/officeart/2008/layout/VerticalCurvedList"/>
    <dgm:cxn modelId="{C2396C5A-2A51-4EDD-BAE3-CCB2708CCD13}" type="presParOf" srcId="{C2E46638-C179-425C-95CC-5D579C454F61}" destId="{C9990791-FB56-4BA6-A8FD-C00A47B83861}" srcOrd="0" destOrd="0" presId="urn:microsoft.com/office/officeart/2008/layout/VerticalCurvedList"/>
    <dgm:cxn modelId="{17D51D57-6409-4A72-AC4F-E1343451DBA3}" type="presParOf" srcId="{08E355C4-F22D-4524-8F7F-E592EBB4AE3B}" destId="{03DD42DE-E13C-4DA3-B1A6-CC80CA90F015}" srcOrd="9" destOrd="0" presId="urn:microsoft.com/office/officeart/2008/layout/VerticalCurvedList"/>
    <dgm:cxn modelId="{84D2A9BE-8E7C-4C38-B40F-8949FD1E0992}" type="presParOf" srcId="{08E355C4-F22D-4524-8F7F-E592EBB4AE3B}" destId="{0C44C702-A537-4304-A4C4-7E053D597088}" srcOrd="10" destOrd="0" presId="urn:microsoft.com/office/officeart/2008/layout/VerticalCurvedList"/>
    <dgm:cxn modelId="{87ACA4D7-4AAD-431B-8C01-02D7B1091F56}" type="presParOf" srcId="{0C44C702-A537-4304-A4C4-7E053D597088}" destId="{DE4FDEA6-E6C0-4595-80DB-887F6B3C35C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5B815-FFF5-46BB-9C74-C6CFCC287126}">
      <dsp:nvSpPr>
        <dsp:cNvPr id="0" name=""/>
        <dsp:cNvSpPr/>
      </dsp:nvSpPr>
      <dsp:spPr>
        <a:xfrm>
          <a:off x="2005902" y="626493"/>
          <a:ext cx="4172872" cy="4172872"/>
        </a:xfrm>
        <a:prstGeom prst="blockArc">
          <a:avLst>
            <a:gd name="adj1" fmla="val 9000000"/>
            <a:gd name="adj2" fmla="val 16200000"/>
            <a:gd name="adj3" fmla="val 464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51A223-1FD4-41E8-AED5-76DA63441C80}">
      <dsp:nvSpPr>
        <dsp:cNvPr id="0" name=""/>
        <dsp:cNvSpPr/>
      </dsp:nvSpPr>
      <dsp:spPr>
        <a:xfrm>
          <a:off x="2005902" y="626493"/>
          <a:ext cx="4172872" cy="4172872"/>
        </a:xfrm>
        <a:prstGeom prst="blockArc">
          <a:avLst>
            <a:gd name="adj1" fmla="val 1800000"/>
            <a:gd name="adj2" fmla="val 9000000"/>
            <a:gd name="adj3" fmla="val 464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BFB096-DE56-4904-87D2-06B41EF61383}">
      <dsp:nvSpPr>
        <dsp:cNvPr id="0" name=""/>
        <dsp:cNvSpPr/>
      </dsp:nvSpPr>
      <dsp:spPr>
        <a:xfrm>
          <a:off x="2005902" y="626493"/>
          <a:ext cx="4172872" cy="4172872"/>
        </a:xfrm>
        <a:prstGeom prst="blockArc">
          <a:avLst>
            <a:gd name="adj1" fmla="val 16200000"/>
            <a:gd name="adj2" fmla="val 1800000"/>
            <a:gd name="adj3" fmla="val 464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A7A668-90F5-4A5A-822C-BC8628A73256}">
      <dsp:nvSpPr>
        <dsp:cNvPr id="0" name=""/>
        <dsp:cNvSpPr/>
      </dsp:nvSpPr>
      <dsp:spPr>
        <a:xfrm>
          <a:off x="3131780" y="1752371"/>
          <a:ext cx="1921115" cy="1921115"/>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SV" sz="2300" kern="1200" dirty="0" smtClean="0">
              <a:latin typeface="AbsolutDB" panose="00000400000000000000" pitchFamily="2" charset="0"/>
            </a:rPr>
            <a:t>EMOCION</a:t>
          </a:r>
          <a:endParaRPr lang="es-SV" sz="2300" kern="1200" dirty="0">
            <a:latin typeface="AbsolutDB" panose="00000400000000000000" pitchFamily="2" charset="0"/>
          </a:endParaRPr>
        </a:p>
      </dsp:txBody>
      <dsp:txXfrm>
        <a:off x="3413121" y="2033712"/>
        <a:ext cx="1358433" cy="1358433"/>
      </dsp:txXfrm>
    </dsp:sp>
    <dsp:sp modelId="{35B80DFD-570F-474C-A505-1988FE167FA3}">
      <dsp:nvSpPr>
        <dsp:cNvPr id="0" name=""/>
        <dsp:cNvSpPr/>
      </dsp:nvSpPr>
      <dsp:spPr>
        <a:xfrm>
          <a:off x="3419948" y="2515"/>
          <a:ext cx="1344781" cy="1344781"/>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SV" sz="1400" kern="1200" dirty="0" smtClean="0">
              <a:latin typeface="AbsolutDB" panose="00000400000000000000" pitchFamily="2" charset="0"/>
            </a:rPr>
            <a:t>Elemento cognitivo</a:t>
          </a:r>
          <a:endParaRPr lang="es-SV" sz="1600" kern="1200" dirty="0">
            <a:latin typeface="AbsolutDB" panose="00000400000000000000" pitchFamily="2" charset="0"/>
          </a:endParaRPr>
        </a:p>
      </dsp:txBody>
      <dsp:txXfrm>
        <a:off x="3616887" y="199454"/>
        <a:ext cx="950903" cy="950903"/>
      </dsp:txXfrm>
    </dsp:sp>
    <dsp:sp modelId="{70685CAF-647F-4964-AA8E-ECDBAE46C1F3}">
      <dsp:nvSpPr>
        <dsp:cNvPr id="0" name=""/>
        <dsp:cNvSpPr/>
      </dsp:nvSpPr>
      <dsp:spPr>
        <a:xfrm>
          <a:off x="4896197" y="2927379"/>
          <a:ext cx="1922243" cy="1609124"/>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SV" sz="1400" kern="1200" dirty="0" smtClean="0">
              <a:latin typeface="AbsolutDB" panose="00000400000000000000" pitchFamily="2" charset="0"/>
            </a:rPr>
            <a:t>Elemento psicológico</a:t>
          </a:r>
          <a:endParaRPr lang="es-SV" sz="2000" kern="1200" dirty="0">
            <a:latin typeface="AbsolutDB" panose="00000400000000000000" pitchFamily="2" charset="0"/>
          </a:endParaRPr>
        </a:p>
      </dsp:txBody>
      <dsp:txXfrm>
        <a:off x="5177703" y="3163030"/>
        <a:ext cx="1359231" cy="1137822"/>
      </dsp:txXfrm>
    </dsp:sp>
    <dsp:sp modelId="{526D9A56-E9E5-41A9-A2CD-88488671BD6F}">
      <dsp:nvSpPr>
        <dsp:cNvPr id="0" name=""/>
        <dsp:cNvSpPr/>
      </dsp:nvSpPr>
      <dsp:spPr>
        <a:xfrm>
          <a:off x="1606494" y="2952331"/>
          <a:ext cx="1441726" cy="155921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SV" sz="1400" kern="1200" dirty="0" smtClean="0">
              <a:latin typeface="AbsolutDB" panose="00000400000000000000" pitchFamily="2" charset="0"/>
            </a:rPr>
            <a:t>Elemento expresivo</a:t>
          </a:r>
          <a:endParaRPr lang="es-SV" sz="2000" kern="1200" dirty="0">
            <a:latin typeface="AbsolutDB" panose="00000400000000000000" pitchFamily="2" charset="0"/>
          </a:endParaRPr>
        </a:p>
      </dsp:txBody>
      <dsp:txXfrm>
        <a:off x="1817630" y="3180673"/>
        <a:ext cx="1019454" cy="1102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1DCE4-0A30-4EBD-AB37-921C9261515B}">
      <dsp:nvSpPr>
        <dsp:cNvPr id="0" name=""/>
        <dsp:cNvSpPr/>
      </dsp:nvSpPr>
      <dsp:spPr>
        <a:xfrm>
          <a:off x="-3384387" y="-1296116"/>
          <a:ext cx="8333772" cy="8333772"/>
        </a:xfrm>
        <a:prstGeom prst="blockArc">
          <a:avLst>
            <a:gd name="adj1" fmla="val 18900000"/>
            <a:gd name="adj2" fmla="val 2700000"/>
            <a:gd name="adj3" fmla="val 259"/>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D6E3DF-7E57-4A6B-99DF-9BA65163D979}">
      <dsp:nvSpPr>
        <dsp:cNvPr id="0" name=""/>
        <dsp:cNvSpPr/>
      </dsp:nvSpPr>
      <dsp:spPr>
        <a:xfrm flipH="1">
          <a:off x="3312388" y="432051"/>
          <a:ext cx="2717214" cy="77433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14627" tIns="50800" rIns="50800" bIns="50800" numCol="1" spcCol="1270" anchor="ctr" anchorCtr="0">
          <a:noAutofit/>
        </a:bodyPr>
        <a:lstStyle/>
        <a:p>
          <a:pPr lvl="0" algn="ctr" defTabSz="889000">
            <a:lnSpc>
              <a:spcPct val="90000"/>
            </a:lnSpc>
            <a:spcBef>
              <a:spcPct val="0"/>
            </a:spcBef>
            <a:spcAft>
              <a:spcPct val="35000"/>
            </a:spcAft>
          </a:pPr>
          <a:r>
            <a:rPr lang="es-SV" sz="2000" b="1" kern="1200" dirty="0" smtClean="0"/>
            <a:t>MIEDO</a:t>
          </a:r>
          <a:endParaRPr lang="es-SV" sz="2000" b="1" kern="1200" dirty="0"/>
        </a:p>
      </dsp:txBody>
      <dsp:txXfrm>
        <a:off x="3312388" y="432051"/>
        <a:ext cx="2717214" cy="774333"/>
      </dsp:txXfrm>
    </dsp:sp>
    <dsp:sp modelId="{CC715D6C-7DD3-4BFE-AC9F-53447F41032E}">
      <dsp:nvSpPr>
        <dsp:cNvPr id="0" name=""/>
        <dsp:cNvSpPr/>
      </dsp:nvSpPr>
      <dsp:spPr>
        <a:xfrm>
          <a:off x="2049118" y="-120542"/>
          <a:ext cx="1862224" cy="1731129"/>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C3A52F5-03C2-4087-8266-78716116E896}">
      <dsp:nvSpPr>
        <dsp:cNvPr id="0" name=""/>
        <dsp:cNvSpPr/>
      </dsp:nvSpPr>
      <dsp:spPr>
        <a:xfrm flipH="1">
          <a:off x="4480616" y="1673935"/>
          <a:ext cx="2432146" cy="77433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14627" tIns="50800" rIns="50800" bIns="50800" numCol="1" spcCol="1270" anchor="ctr" anchorCtr="0">
          <a:noAutofit/>
        </a:bodyPr>
        <a:lstStyle/>
        <a:p>
          <a:pPr lvl="0" algn="l" defTabSz="889000">
            <a:lnSpc>
              <a:spcPct val="90000"/>
            </a:lnSpc>
            <a:spcBef>
              <a:spcPct val="0"/>
            </a:spcBef>
            <a:spcAft>
              <a:spcPct val="35000"/>
            </a:spcAft>
          </a:pPr>
          <a:r>
            <a:rPr lang="es-SV" sz="2000" b="1" kern="1200" dirty="0" smtClean="0"/>
            <a:t>TRISTEZA</a:t>
          </a:r>
          <a:endParaRPr lang="es-SV" sz="2000" b="1" kern="1200" dirty="0"/>
        </a:p>
      </dsp:txBody>
      <dsp:txXfrm>
        <a:off x="4480616" y="1673935"/>
        <a:ext cx="2432146" cy="774333"/>
      </dsp:txXfrm>
    </dsp:sp>
    <dsp:sp modelId="{2D373480-FE5A-466E-A086-EAA7B7F3D49C}">
      <dsp:nvSpPr>
        <dsp:cNvPr id="0" name=""/>
        <dsp:cNvSpPr/>
      </dsp:nvSpPr>
      <dsp:spPr>
        <a:xfrm>
          <a:off x="6696747" y="1332747"/>
          <a:ext cx="1646446" cy="1475570"/>
        </a:xfrm>
        <a:prstGeom prst="ellipse">
          <a:avLst/>
        </a:prstGeom>
        <a:blipFill rotWithShape="0">
          <a:blip xmlns:r="http://schemas.openxmlformats.org/officeDocument/2006/relationships" r:embed="rId2"/>
          <a:stretch>
            <a:fillRect/>
          </a:stretch>
        </a:blip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DFFB6A0-5006-4F3C-8A5D-A96464B02DC7}">
      <dsp:nvSpPr>
        <dsp:cNvPr id="0" name=""/>
        <dsp:cNvSpPr/>
      </dsp:nvSpPr>
      <dsp:spPr>
        <a:xfrm>
          <a:off x="3960411" y="2970085"/>
          <a:ext cx="2469163" cy="77433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14627" tIns="50800" rIns="50800" bIns="50800" numCol="1" spcCol="1270" anchor="ctr" anchorCtr="0">
          <a:noAutofit/>
        </a:bodyPr>
        <a:lstStyle/>
        <a:p>
          <a:pPr lvl="0" algn="ctr" defTabSz="889000">
            <a:lnSpc>
              <a:spcPct val="90000"/>
            </a:lnSpc>
            <a:spcBef>
              <a:spcPct val="0"/>
            </a:spcBef>
            <a:spcAft>
              <a:spcPct val="35000"/>
            </a:spcAft>
          </a:pPr>
          <a:r>
            <a:rPr lang="es-SV" sz="2000" b="1" kern="1200" dirty="0" smtClean="0"/>
            <a:t>ALEGRIA</a:t>
          </a:r>
          <a:endParaRPr lang="es-SV" sz="2000" b="1" kern="1200" dirty="0"/>
        </a:p>
      </dsp:txBody>
      <dsp:txXfrm>
        <a:off x="3960411" y="2970085"/>
        <a:ext cx="2469163" cy="774333"/>
      </dsp:txXfrm>
    </dsp:sp>
    <dsp:sp modelId="{E3AE4FBE-4D7E-4DA2-8BF1-5A91EAF1F38E}">
      <dsp:nvSpPr>
        <dsp:cNvPr id="0" name=""/>
        <dsp:cNvSpPr/>
      </dsp:nvSpPr>
      <dsp:spPr>
        <a:xfrm>
          <a:off x="2736300" y="2444894"/>
          <a:ext cx="1736878" cy="1659561"/>
        </a:xfrm>
        <a:prstGeom prst="ellipse">
          <a:avLst/>
        </a:prstGeom>
        <a:blipFill rotWithShape="0">
          <a:blip xmlns:r="http://schemas.openxmlformats.org/officeDocument/2006/relationships" r:embed="rId3"/>
          <a:stretch>
            <a:fillRect/>
          </a:stretch>
        </a:blip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190067E-9FCE-4DBB-A7BB-E7DA562D9EE9}">
      <dsp:nvSpPr>
        <dsp:cNvPr id="0" name=""/>
        <dsp:cNvSpPr/>
      </dsp:nvSpPr>
      <dsp:spPr>
        <a:xfrm>
          <a:off x="5097804" y="4665462"/>
          <a:ext cx="2463067" cy="66313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14627" tIns="50800" rIns="50800" bIns="50800" numCol="1" spcCol="1270" anchor="t" anchorCtr="0">
          <a:noAutofit/>
        </a:bodyPr>
        <a:lstStyle/>
        <a:p>
          <a:pPr lvl="0" algn="ctr" defTabSz="889000">
            <a:lnSpc>
              <a:spcPct val="90000"/>
            </a:lnSpc>
            <a:spcBef>
              <a:spcPct val="0"/>
            </a:spcBef>
            <a:spcAft>
              <a:spcPct val="35000"/>
            </a:spcAft>
          </a:pPr>
          <a:r>
            <a:rPr lang="es-SV" sz="2000" b="1" kern="1200" dirty="0" smtClean="0"/>
            <a:t>SORPRESA</a:t>
          </a:r>
          <a:endParaRPr lang="es-SV" sz="2000" b="1" kern="1200" dirty="0"/>
        </a:p>
        <a:p>
          <a:pPr marL="171450" lvl="1" indent="-171450" algn="ctr" defTabSz="711200">
            <a:lnSpc>
              <a:spcPct val="90000"/>
            </a:lnSpc>
            <a:spcBef>
              <a:spcPct val="0"/>
            </a:spcBef>
            <a:spcAft>
              <a:spcPct val="15000"/>
            </a:spcAft>
            <a:buChar char="••"/>
          </a:pPr>
          <a:endParaRPr lang="es-SV" sz="1600" b="1" kern="1200"/>
        </a:p>
      </dsp:txBody>
      <dsp:txXfrm>
        <a:off x="5097804" y="4665462"/>
        <a:ext cx="2463067" cy="663131"/>
      </dsp:txXfrm>
    </dsp:sp>
    <dsp:sp modelId="{C9990791-FB56-4BA6-A8FD-C00A47B83861}">
      <dsp:nvSpPr>
        <dsp:cNvPr id="0" name=""/>
        <dsp:cNvSpPr/>
      </dsp:nvSpPr>
      <dsp:spPr>
        <a:xfrm>
          <a:off x="3960441" y="4032444"/>
          <a:ext cx="1753604" cy="1541349"/>
        </a:xfrm>
        <a:prstGeom prst="ellipse">
          <a:avLst/>
        </a:prstGeom>
        <a:blipFill rotWithShape="0">
          <a:blip xmlns:r="http://schemas.openxmlformats.org/officeDocument/2006/relationships" r:embed="rId4"/>
          <a:stretch>
            <a:fillRect/>
          </a:stretch>
        </a:blip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3DD42DE-E13C-4DA3-B1A6-CC80CA90F015}">
      <dsp:nvSpPr>
        <dsp:cNvPr id="0" name=""/>
        <dsp:cNvSpPr/>
      </dsp:nvSpPr>
      <dsp:spPr>
        <a:xfrm>
          <a:off x="1800211" y="5418354"/>
          <a:ext cx="2663974" cy="77433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14627" tIns="50800" rIns="50800" bIns="50800" numCol="1" spcCol="1270" anchor="ctr" anchorCtr="0">
          <a:noAutofit/>
        </a:bodyPr>
        <a:lstStyle/>
        <a:p>
          <a:pPr lvl="0" algn="ctr" defTabSz="889000">
            <a:lnSpc>
              <a:spcPct val="90000"/>
            </a:lnSpc>
            <a:spcBef>
              <a:spcPct val="0"/>
            </a:spcBef>
            <a:spcAft>
              <a:spcPct val="35000"/>
            </a:spcAft>
          </a:pPr>
          <a:r>
            <a:rPr lang="es-SV" sz="2000" b="1" kern="1200" dirty="0" smtClean="0"/>
            <a:t>ASCO</a:t>
          </a:r>
          <a:endParaRPr lang="es-SV" sz="2000" b="1" kern="1200" dirty="0"/>
        </a:p>
      </dsp:txBody>
      <dsp:txXfrm>
        <a:off x="1800211" y="5418354"/>
        <a:ext cx="2663974" cy="774333"/>
      </dsp:txXfrm>
    </dsp:sp>
    <dsp:sp modelId="{DE4FDEA6-E6C0-4595-80DB-887F6B3C35C3}">
      <dsp:nvSpPr>
        <dsp:cNvPr id="0" name=""/>
        <dsp:cNvSpPr/>
      </dsp:nvSpPr>
      <dsp:spPr>
        <a:xfrm>
          <a:off x="792088" y="4465844"/>
          <a:ext cx="1855226" cy="1847386"/>
        </a:xfrm>
        <a:prstGeom prst="ellipse">
          <a:avLst/>
        </a:prstGeom>
        <a:blipFill rotWithShape="0">
          <a:blip xmlns:r="http://schemas.openxmlformats.org/officeDocument/2006/relationships" r:embed="rId5"/>
          <a:stretch>
            <a:fillRect/>
          </a:stretch>
        </a:blip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670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ltLang="es-SV"/>
          </a:p>
        </p:txBody>
      </p:sp>
      <p:sp>
        <p:nvSpPr>
          <p:cNvPr id="21507" name="Rectangle 3"/>
          <p:cNvSpPr>
            <a:spLocks noGrp="1" noChangeArrowheads="1"/>
          </p:cNvSpPr>
          <p:nvPr>
            <p:ph type="dt" sz="quarter" idx="1"/>
          </p:nvPr>
        </p:nvSpPr>
        <p:spPr bwMode="auto">
          <a:xfrm>
            <a:off x="3876675" y="0"/>
            <a:ext cx="29670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ltLang="es-SV"/>
          </a:p>
        </p:txBody>
      </p:sp>
      <p:sp>
        <p:nvSpPr>
          <p:cNvPr id="21508" name="Rectangle 4"/>
          <p:cNvSpPr>
            <a:spLocks noGrp="1" noChangeArrowheads="1"/>
          </p:cNvSpPr>
          <p:nvPr>
            <p:ph type="ftr" sz="quarter" idx="2"/>
          </p:nvPr>
        </p:nvSpPr>
        <p:spPr bwMode="auto">
          <a:xfrm>
            <a:off x="0" y="8734425"/>
            <a:ext cx="29670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ltLang="es-SV"/>
          </a:p>
        </p:txBody>
      </p:sp>
      <p:sp>
        <p:nvSpPr>
          <p:cNvPr id="21509" name="Rectangle 5"/>
          <p:cNvSpPr>
            <a:spLocks noGrp="1" noChangeArrowheads="1"/>
          </p:cNvSpPr>
          <p:nvPr>
            <p:ph type="sldNum" sz="quarter" idx="3"/>
          </p:nvPr>
        </p:nvSpPr>
        <p:spPr bwMode="auto">
          <a:xfrm>
            <a:off x="3876675" y="8734425"/>
            <a:ext cx="29670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2BEF1155-7A46-4C60-9DEE-B705F3F1E1A2}" type="slidenum">
              <a:rPr lang="en-US" altLang="es-SV"/>
              <a:pPr/>
              <a:t>‹Nº›</a:t>
            </a:fld>
            <a:endParaRPr lang="en-US" altLang="es-SV"/>
          </a:p>
        </p:txBody>
      </p:sp>
    </p:spTree>
    <p:extLst>
      <p:ext uri="{BB962C8B-B14F-4D97-AF65-F5344CB8AC3E}">
        <p14:creationId xmlns:p14="http://schemas.microsoft.com/office/powerpoint/2010/main" val="269066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9050" tIns="0" rIns="19050" bIns="0" numCol="1" anchor="t" anchorCtr="0" compatLnSpc="1">
            <a:prstTxWarp prst="textNoShape">
              <a:avLst/>
            </a:prstTxWarp>
          </a:bodyPr>
          <a:lstStyle>
            <a:lvl1pPr defTabSz="909638">
              <a:defRPr sz="1000" b="0" i="1"/>
            </a:lvl1pPr>
          </a:lstStyle>
          <a:p>
            <a:r>
              <a:rPr lang="en-US" altLang="es-SV"/>
              <a:t>*</a:t>
            </a:r>
            <a:endParaRPr lang="en-US" altLang="es-SV" sz="1200" i="0"/>
          </a:p>
        </p:txBody>
      </p:sp>
      <p:sp>
        <p:nvSpPr>
          <p:cNvPr id="2051" name="Rectangle 3"/>
          <p:cNvSpPr>
            <a:spLocks noGrp="1" noChangeArrowheads="1"/>
          </p:cNvSpPr>
          <p:nvPr>
            <p:ph type="dt" idx="1"/>
          </p:nvPr>
        </p:nvSpPr>
        <p:spPr bwMode="auto">
          <a:xfrm>
            <a:off x="3884613" y="0"/>
            <a:ext cx="2973387" cy="45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9050" tIns="0" rIns="19050" bIns="0" numCol="1" anchor="t" anchorCtr="0" compatLnSpc="1">
            <a:prstTxWarp prst="textNoShape">
              <a:avLst/>
            </a:prstTxWarp>
          </a:bodyPr>
          <a:lstStyle>
            <a:lvl1pPr algn="r" defTabSz="909638">
              <a:defRPr sz="1000" b="0" i="1"/>
            </a:lvl1pPr>
          </a:lstStyle>
          <a:p>
            <a:r>
              <a:rPr lang="en-US" altLang="es-SV"/>
              <a:t>16/07/96</a:t>
            </a:r>
            <a:endParaRPr lang="en-US" altLang="es-SV" sz="1200" i="0"/>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14400" y="4341813"/>
            <a:ext cx="502761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ltLang="es-SV" smtClean="0"/>
              <a:t>Haga clic para modificar el estilo de texto del patrón</a:t>
            </a:r>
          </a:p>
          <a:p>
            <a:pPr lvl="1"/>
            <a:r>
              <a:rPr lang="en-US" altLang="es-SV" smtClean="0"/>
              <a:t>Segundo nivel</a:t>
            </a:r>
          </a:p>
          <a:p>
            <a:pPr lvl="2"/>
            <a:r>
              <a:rPr lang="en-US" altLang="es-SV" smtClean="0"/>
              <a:t>Tercer nivel</a:t>
            </a:r>
          </a:p>
          <a:p>
            <a:pPr lvl="3"/>
            <a:r>
              <a:rPr lang="en-US" altLang="es-SV" smtClean="0"/>
              <a:t>Cuarto nivel</a:t>
            </a:r>
          </a:p>
          <a:p>
            <a:pPr lvl="4"/>
            <a:r>
              <a:rPr lang="en-US" altLang="es-SV" smtClean="0"/>
              <a:t>Quinto nivel</a:t>
            </a:r>
          </a:p>
        </p:txBody>
      </p:sp>
      <p:sp>
        <p:nvSpPr>
          <p:cNvPr id="2054" name="Rectangle 6"/>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9050" tIns="0" rIns="19050" bIns="0" numCol="1" anchor="b" anchorCtr="0" compatLnSpc="1">
            <a:prstTxWarp prst="textNoShape">
              <a:avLst/>
            </a:prstTxWarp>
          </a:bodyPr>
          <a:lstStyle>
            <a:lvl1pPr defTabSz="909638">
              <a:defRPr sz="1000" b="0" i="1"/>
            </a:lvl1pPr>
          </a:lstStyle>
          <a:p>
            <a:r>
              <a:rPr lang="en-US" altLang="es-SV"/>
              <a:t>*</a:t>
            </a:r>
            <a:endParaRPr lang="en-US" altLang="es-SV" sz="1200" i="0"/>
          </a:p>
        </p:txBody>
      </p:sp>
      <p:sp>
        <p:nvSpPr>
          <p:cNvPr id="2055" name="Rectangle 7"/>
          <p:cNvSpPr>
            <a:spLocks noGrp="1" noChangeArrowheads="1"/>
          </p:cNvSpPr>
          <p:nvPr>
            <p:ph type="sldNum" sz="quarter" idx="5"/>
          </p:nvPr>
        </p:nvSpPr>
        <p:spPr bwMode="auto">
          <a:xfrm>
            <a:off x="3884613" y="8685213"/>
            <a:ext cx="2973387" cy="45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9050" tIns="0" rIns="19050" bIns="0" numCol="1" anchor="b" anchorCtr="0" compatLnSpc="1">
            <a:prstTxWarp prst="textNoShape">
              <a:avLst/>
            </a:prstTxWarp>
          </a:bodyPr>
          <a:lstStyle>
            <a:lvl1pPr algn="r" defTabSz="909638">
              <a:defRPr sz="1000" b="0" i="1"/>
            </a:lvl1pPr>
          </a:lstStyle>
          <a:p>
            <a:r>
              <a:rPr lang="en-US" altLang="es-SV"/>
              <a:t>##</a:t>
            </a:r>
            <a:endParaRPr lang="en-US" altLang="es-SV" sz="1200" i="0"/>
          </a:p>
        </p:txBody>
      </p:sp>
    </p:spTree>
    <p:extLst>
      <p:ext uri="{BB962C8B-B14F-4D97-AF65-F5344CB8AC3E}">
        <p14:creationId xmlns:p14="http://schemas.microsoft.com/office/powerpoint/2010/main" val="40803923"/>
      </p:ext>
    </p:extLst>
  </p:cSld>
  <p:clrMap bg1="lt1" tx1="dk1" bg2="lt2" tx2="dk2" accent1="accent1" accent2="accent2" accent3="accent3" accent4="accent4" accent5="accent5" accent6="accent6" hlink="hlink" folHlink="folHlink"/>
  <p:hf/>
  <p:notesStyle>
    <a:lvl1pPr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56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28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684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56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SV" sz="1200" dirty="0" smtClean="0"/>
              <a:t>ELEMENTO</a:t>
            </a:r>
            <a:r>
              <a:rPr lang="es-SV" sz="1200" baseline="0" dirty="0" smtClean="0"/>
              <a:t> COGNITIVO</a:t>
            </a:r>
            <a:r>
              <a:rPr lang="es-SV" sz="1200" dirty="0" smtClean="0"/>
              <a:t>: Apreciación o una valoración de una situación. </a:t>
            </a:r>
          </a:p>
          <a:p>
            <a:r>
              <a:rPr lang="es-SV" sz="1200" dirty="0" smtClean="0"/>
              <a:t>ELEMENTO</a:t>
            </a:r>
            <a:r>
              <a:rPr lang="es-SV" sz="1200" baseline="0" dirty="0" smtClean="0"/>
              <a:t> PSICOLOGICO</a:t>
            </a:r>
            <a:r>
              <a:rPr lang="es-SV" sz="1200" dirty="0" smtClean="0"/>
              <a:t>: La manera en que sentimos la emoción tiene una relación directa con el impacto que la emoción provoca en nuestras relaciones. En la resolución de conflictos se le da mucha importancia a la intensidad del sentir  emocional, a tener sensibilidad respecto a las emociones de los demás y a la habilidad de manejar las emociones fuertes.</a:t>
            </a:r>
          </a:p>
          <a:p>
            <a:r>
              <a:rPr lang="es-SV" sz="1200" dirty="0" smtClean="0"/>
              <a:t>ELEMENTO</a:t>
            </a:r>
            <a:r>
              <a:rPr lang="es-SV" sz="1200" baseline="0" dirty="0" smtClean="0"/>
              <a:t> EXPRESIVO</a:t>
            </a:r>
            <a:r>
              <a:rPr lang="es-SV" sz="1200" dirty="0" smtClean="0"/>
              <a:t>: se expresa mediante el comportamiento con el objetivo de comunicar a los demás como nos sentimos. </a:t>
            </a:r>
            <a:endParaRPr lang="es-SV" sz="1100" dirty="0" smtClean="0"/>
          </a:p>
          <a:p>
            <a:endParaRPr lang="es-SV" dirty="0"/>
          </a:p>
        </p:txBody>
      </p:sp>
      <p:sp>
        <p:nvSpPr>
          <p:cNvPr id="4" name="3 Marcador de encabezado"/>
          <p:cNvSpPr>
            <a:spLocks noGrp="1"/>
          </p:cNvSpPr>
          <p:nvPr>
            <p:ph type="hdr" sz="quarter" idx="10"/>
          </p:nvPr>
        </p:nvSpPr>
        <p:spPr/>
        <p:txBody>
          <a:bodyPr/>
          <a:lstStyle/>
          <a:p>
            <a:r>
              <a:rPr lang="en-US" altLang="es-SV" smtClean="0"/>
              <a:t>*</a:t>
            </a:r>
            <a:endParaRPr lang="en-US" altLang="es-SV" sz="1200" i="0"/>
          </a:p>
        </p:txBody>
      </p:sp>
      <p:sp>
        <p:nvSpPr>
          <p:cNvPr id="5" name="4 Marcador de fecha"/>
          <p:cNvSpPr>
            <a:spLocks noGrp="1"/>
          </p:cNvSpPr>
          <p:nvPr>
            <p:ph type="dt" idx="11"/>
          </p:nvPr>
        </p:nvSpPr>
        <p:spPr/>
        <p:txBody>
          <a:bodyPr/>
          <a:lstStyle/>
          <a:p>
            <a:r>
              <a:rPr lang="en-US" altLang="es-SV" smtClean="0"/>
              <a:t>16/07/96</a:t>
            </a:r>
            <a:endParaRPr lang="en-US" altLang="es-SV" sz="1200" i="0"/>
          </a:p>
        </p:txBody>
      </p:sp>
      <p:sp>
        <p:nvSpPr>
          <p:cNvPr id="6" name="5 Marcador de pie de página"/>
          <p:cNvSpPr>
            <a:spLocks noGrp="1"/>
          </p:cNvSpPr>
          <p:nvPr>
            <p:ph type="ftr" sz="quarter" idx="12"/>
          </p:nvPr>
        </p:nvSpPr>
        <p:spPr/>
        <p:txBody>
          <a:bodyPr/>
          <a:lstStyle/>
          <a:p>
            <a:r>
              <a:rPr lang="en-US" altLang="es-SV" smtClean="0"/>
              <a:t>*</a:t>
            </a:r>
            <a:endParaRPr lang="en-US" altLang="es-SV" sz="1200" i="0"/>
          </a:p>
        </p:txBody>
      </p:sp>
      <p:sp>
        <p:nvSpPr>
          <p:cNvPr id="7" name="6 Marcador de número de diapositiva"/>
          <p:cNvSpPr>
            <a:spLocks noGrp="1"/>
          </p:cNvSpPr>
          <p:nvPr>
            <p:ph type="sldNum" sz="quarter" idx="13"/>
          </p:nvPr>
        </p:nvSpPr>
        <p:spPr/>
        <p:txBody>
          <a:bodyPr/>
          <a:lstStyle/>
          <a:p>
            <a:r>
              <a:rPr lang="en-US" altLang="es-SV" smtClean="0"/>
              <a:t>##</a:t>
            </a:r>
            <a:endParaRPr lang="en-US" altLang="es-SV" sz="1200" i="0"/>
          </a:p>
        </p:txBody>
      </p:sp>
    </p:spTree>
    <p:extLst>
      <p:ext uri="{BB962C8B-B14F-4D97-AF65-F5344CB8AC3E}">
        <p14:creationId xmlns:p14="http://schemas.microsoft.com/office/powerpoint/2010/main" val="51409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s-SV" dirty="0" smtClean="0"/>
              <a:t>EXPLICAR CON EJEMPLOS EL COMO SE LOGRA LA APLICACIÓN</a:t>
            </a:r>
            <a:r>
              <a:rPr lang="es-SV" baseline="0" dirty="0" smtClean="0"/>
              <a:t> PRACTICA CON EJEMPLOS DE LOS PARTICIPANTES</a:t>
            </a:r>
            <a:endParaRPr lang="es-SV" dirty="0" smtClean="0"/>
          </a:p>
          <a:p>
            <a:endParaRPr lang="es-SV" dirty="0"/>
          </a:p>
        </p:txBody>
      </p:sp>
      <p:sp>
        <p:nvSpPr>
          <p:cNvPr id="4" name="3 Marcador de encabezado"/>
          <p:cNvSpPr>
            <a:spLocks noGrp="1"/>
          </p:cNvSpPr>
          <p:nvPr>
            <p:ph type="hdr" sz="quarter" idx="10"/>
          </p:nvPr>
        </p:nvSpPr>
        <p:spPr/>
        <p:txBody>
          <a:bodyPr/>
          <a:lstStyle/>
          <a:p>
            <a:r>
              <a:rPr lang="en-US" altLang="es-SV" smtClean="0"/>
              <a:t>*</a:t>
            </a:r>
            <a:endParaRPr lang="en-US" altLang="es-SV" sz="1200" i="0"/>
          </a:p>
        </p:txBody>
      </p:sp>
      <p:sp>
        <p:nvSpPr>
          <p:cNvPr id="5" name="4 Marcador de fecha"/>
          <p:cNvSpPr>
            <a:spLocks noGrp="1"/>
          </p:cNvSpPr>
          <p:nvPr>
            <p:ph type="dt" idx="11"/>
          </p:nvPr>
        </p:nvSpPr>
        <p:spPr/>
        <p:txBody>
          <a:bodyPr/>
          <a:lstStyle/>
          <a:p>
            <a:r>
              <a:rPr lang="en-US" altLang="es-SV" smtClean="0"/>
              <a:t>16/07/96</a:t>
            </a:r>
            <a:endParaRPr lang="en-US" altLang="es-SV" sz="1200" i="0"/>
          </a:p>
        </p:txBody>
      </p:sp>
      <p:sp>
        <p:nvSpPr>
          <p:cNvPr id="6" name="5 Marcador de pie de página"/>
          <p:cNvSpPr>
            <a:spLocks noGrp="1"/>
          </p:cNvSpPr>
          <p:nvPr>
            <p:ph type="ftr" sz="quarter" idx="12"/>
          </p:nvPr>
        </p:nvSpPr>
        <p:spPr/>
        <p:txBody>
          <a:bodyPr/>
          <a:lstStyle/>
          <a:p>
            <a:r>
              <a:rPr lang="en-US" altLang="es-SV" smtClean="0"/>
              <a:t>*</a:t>
            </a:r>
            <a:endParaRPr lang="en-US" altLang="es-SV" sz="1200" i="0"/>
          </a:p>
        </p:txBody>
      </p:sp>
      <p:sp>
        <p:nvSpPr>
          <p:cNvPr id="7" name="6 Marcador de número de diapositiva"/>
          <p:cNvSpPr>
            <a:spLocks noGrp="1"/>
          </p:cNvSpPr>
          <p:nvPr>
            <p:ph type="sldNum" sz="quarter" idx="13"/>
          </p:nvPr>
        </p:nvSpPr>
        <p:spPr/>
        <p:txBody>
          <a:bodyPr/>
          <a:lstStyle/>
          <a:p>
            <a:r>
              <a:rPr lang="en-US" altLang="es-SV" smtClean="0"/>
              <a:t>##</a:t>
            </a:r>
            <a:endParaRPr lang="en-US" altLang="es-SV" sz="1200" i="0"/>
          </a:p>
        </p:txBody>
      </p:sp>
    </p:spTree>
    <p:extLst>
      <p:ext uri="{BB962C8B-B14F-4D97-AF65-F5344CB8AC3E}">
        <p14:creationId xmlns:p14="http://schemas.microsoft.com/office/powerpoint/2010/main" val="3540909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s-SV" dirty="0" smtClean="0"/>
              <a:t>EXPLICAR CON EJEMPLOS EL COMO SE LOGRA LA APLICACIÓN</a:t>
            </a:r>
            <a:r>
              <a:rPr lang="es-SV" baseline="0" dirty="0" smtClean="0"/>
              <a:t> PRACTICA CON EJEMPLOS DE LOS PARTICIPANTES</a:t>
            </a:r>
            <a:endParaRPr lang="es-SV" dirty="0" smtClean="0"/>
          </a:p>
          <a:p>
            <a:endParaRPr lang="es-SV" dirty="0"/>
          </a:p>
        </p:txBody>
      </p:sp>
      <p:sp>
        <p:nvSpPr>
          <p:cNvPr id="4" name="3 Marcador de encabezado"/>
          <p:cNvSpPr>
            <a:spLocks noGrp="1"/>
          </p:cNvSpPr>
          <p:nvPr>
            <p:ph type="hdr" sz="quarter" idx="10"/>
          </p:nvPr>
        </p:nvSpPr>
        <p:spPr/>
        <p:txBody>
          <a:bodyPr/>
          <a:lstStyle/>
          <a:p>
            <a:r>
              <a:rPr lang="en-US" altLang="es-SV" smtClean="0"/>
              <a:t>*</a:t>
            </a:r>
            <a:endParaRPr lang="en-US" altLang="es-SV" sz="1200" i="0"/>
          </a:p>
        </p:txBody>
      </p:sp>
      <p:sp>
        <p:nvSpPr>
          <p:cNvPr id="5" name="4 Marcador de fecha"/>
          <p:cNvSpPr>
            <a:spLocks noGrp="1"/>
          </p:cNvSpPr>
          <p:nvPr>
            <p:ph type="dt" idx="11"/>
          </p:nvPr>
        </p:nvSpPr>
        <p:spPr/>
        <p:txBody>
          <a:bodyPr/>
          <a:lstStyle/>
          <a:p>
            <a:r>
              <a:rPr lang="en-US" altLang="es-SV" smtClean="0"/>
              <a:t>16/07/96</a:t>
            </a:r>
            <a:endParaRPr lang="en-US" altLang="es-SV" sz="1200" i="0"/>
          </a:p>
        </p:txBody>
      </p:sp>
      <p:sp>
        <p:nvSpPr>
          <p:cNvPr id="6" name="5 Marcador de pie de página"/>
          <p:cNvSpPr>
            <a:spLocks noGrp="1"/>
          </p:cNvSpPr>
          <p:nvPr>
            <p:ph type="ftr" sz="quarter" idx="12"/>
          </p:nvPr>
        </p:nvSpPr>
        <p:spPr/>
        <p:txBody>
          <a:bodyPr/>
          <a:lstStyle/>
          <a:p>
            <a:r>
              <a:rPr lang="en-US" altLang="es-SV" smtClean="0"/>
              <a:t>*</a:t>
            </a:r>
            <a:endParaRPr lang="en-US" altLang="es-SV" sz="1200" i="0"/>
          </a:p>
        </p:txBody>
      </p:sp>
      <p:sp>
        <p:nvSpPr>
          <p:cNvPr id="7" name="6 Marcador de número de diapositiva"/>
          <p:cNvSpPr>
            <a:spLocks noGrp="1"/>
          </p:cNvSpPr>
          <p:nvPr>
            <p:ph type="sldNum" sz="quarter" idx="13"/>
          </p:nvPr>
        </p:nvSpPr>
        <p:spPr/>
        <p:txBody>
          <a:bodyPr/>
          <a:lstStyle/>
          <a:p>
            <a:r>
              <a:rPr lang="en-US" altLang="es-SV" smtClean="0"/>
              <a:t>##</a:t>
            </a:r>
            <a:endParaRPr lang="en-US" altLang="es-SV" sz="1200" i="0"/>
          </a:p>
        </p:txBody>
      </p:sp>
    </p:spTree>
    <p:extLst>
      <p:ext uri="{BB962C8B-B14F-4D97-AF65-F5344CB8AC3E}">
        <p14:creationId xmlns:p14="http://schemas.microsoft.com/office/powerpoint/2010/main" val="265818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s-SV" dirty="0" smtClean="0"/>
              <a:t>EXPLICAR CON EJEMPLOS EL COMO SE LOGRA LA APLICACIÓN</a:t>
            </a:r>
            <a:r>
              <a:rPr lang="es-SV" baseline="0" dirty="0" smtClean="0"/>
              <a:t> PRACTICA CON EJEMPLOS DE LOS PARTICIPANTES</a:t>
            </a:r>
            <a:endParaRPr lang="es-SV" dirty="0" smtClean="0"/>
          </a:p>
          <a:p>
            <a:endParaRPr lang="es-SV" dirty="0"/>
          </a:p>
        </p:txBody>
      </p:sp>
      <p:sp>
        <p:nvSpPr>
          <p:cNvPr id="4" name="3 Marcador de encabezado"/>
          <p:cNvSpPr>
            <a:spLocks noGrp="1"/>
          </p:cNvSpPr>
          <p:nvPr>
            <p:ph type="hdr" sz="quarter" idx="10"/>
          </p:nvPr>
        </p:nvSpPr>
        <p:spPr/>
        <p:txBody>
          <a:bodyPr/>
          <a:lstStyle/>
          <a:p>
            <a:r>
              <a:rPr lang="en-US" altLang="es-SV" smtClean="0"/>
              <a:t>*</a:t>
            </a:r>
            <a:endParaRPr lang="en-US" altLang="es-SV" sz="1200" i="0"/>
          </a:p>
        </p:txBody>
      </p:sp>
      <p:sp>
        <p:nvSpPr>
          <p:cNvPr id="5" name="4 Marcador de fecha"/>
          <p:cNvSpPr>
            <a:spLocks noGrp="1"/>
          </p:cNvSpPr>
          <p:nvPr>
            <p:ph type="dt" idx="11"/>
          </p:nvPr>
        </p:nvSpPr>
        <p:spPr/>
        <p:txBody>
          <a:bodyPr/>
          <a:lstStyle/>
          <a:p>
            <a:r>
              <a:rPr lang="en-US" altLang="es-SV" smtClean="0"/>
              <a:t>16/07/96</a:t>
            </a:r>
            <a:endParaRPr lang="en-US" altLang="es-SV" sz="1200" i="0"/>
          </a:p>
        </p:txBody>
      </p:sp>
      <p:sp>
        <p:nvSpPr>
          <p:cNvPr id="6" name="5 Marcador de pie de página"/>
          <p:cNvSpPr>
            <a:spLocks noGrp="1"/>
          </p:cNvSpPr>
          <p:nvPr>
            <p:ph type="ftr" sz="quarter" idx="12"/>
          </p:nvPr>
        </p:nvSpPr>
        <p:spPr/>
        <p:txBody>
          <a:bodyPr/>
          <a:lstStyle/>
          <a:p>
            <a:r>
              <a:rPr lang="en-US" altLang="es-SV" smtClean="0"/>
              <a:t>*</a:t>
            </a:r>
            <a:endParaRPr lang="en-US" altLang="es-SV" sz="1200" i="0"/>
          </a:p>
        </p:txBody>
      </p:sp>
      <p:sp>
        <p:nvSpPr>
          <p:cNvPr id="7" name="6 Marcador de número de diapositiva"/>
          <p:cNvSpPr>
            <a:spLocks noGrp="1"/>
          </p:cNvSpPr>
          <p:nvPr>
            <p:ph type="sldNum" sz="quarter" idx="13"/>
          </p:nvPr>
        </p:nvSpPr>
        <p:spPr/>
        <p:txBody>
          <a:bodyPr/>
          <a:lstStyle/>
          <a:p>
            <a:r>
              <a:rPr lang="en-US" altLang="es-SV" smtClean="0"/>
              <a:t>##</a:t>
            </a:r>
            <a:endParaRPr lang="en-US" altLang="es-SV" sz="1200" i="0"/>
          </a:p>
        </p:txBody>
      </p:sp>
    </p:spTree>
    <p:extLst>
      <p:ext uri="{BB962C8B-B14F-4D97-AF65-F5344CB8AC3E}">
        <p14:creationId xmlns:p14="http://schemas.microsoft.com/office/powerpoint/2010/main" val="2425647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SV" dirty="0" smtClean="0"/>
              <a:t>Explicar cada una BREVEMENTE MAS CON</a:t>
            </a:r>
            <a:r>
              <a:rPr lang="es-SV" baseline="0" dirty="0" smtClean="0"/>
              <a:t> EJEMPLOS QUE OTRA COSA</a:t>
            </a:r>
            <a:endParaRPr lang="es-SV" dirty="0"/>
          </a:p>
        </p:txBody>
      </p:sp>
      <p:sp>
        <p:nvSpPr>
          <p:cNvPr id="4" name="3 Marcador de encabezado"/>
          <p:cNvSpPr>
            <a:spLocks noGrp="1"/>
          </p:cNvSpPr>
          <p:nvPr>
            <p:ph type="hdr" sz="quarter" idx="10"/>
          </p:nvPr>
        </p:nvSpPr>
        <p:spPr/>
        <p:txBody>
          <a:bodyPr/>
          <a:lstStyle/>
          <a:p>
            <a:r>
              <a:rPr lang="en-US" altLang="es-SV" smtClean="0"/>
              <a:t>*</a:t>
            </a:r>
            <a:endParaRPr lang="en-US" altLang="es-SV" sz="1200" i="0"/>
          </a:p>
        </p:txBody>
      </p:sp>
      <p:sp>
        <p:nvSpPr>
          <p:cNvPr id="5" name="4 Marcador de fecha"/>
          <p:cNvSpPr>
            <a:spLocks noGrp="1"/>
          </p:cNvSpPr>
          <p:nvPr>
            <p:ph type="dt" idx="11"/>
          </p:nvPr>
        </p:nvSpPr>
        <p:spPr/>
        <p:txBody>
          <a:bodyPr/>
          <a:lstStyle/>
          <a:p>
            <a:r>
              <a:rPr lang="en-US" altLang="es-SV" smtClean="0"/>
              <a:t>16/07/96</a:t>
            </a:r>
            <a:endParaRPr lang="en-US" altLang="es-SV" sz="1200" i="0"/>
          </a:p>
        </p:txBody>
      </p:sp>
      <p:sp>
        <p:nvSpPr>
          <p:cNvPr id="6" name="5 Marcador de pie de página"/>
          <p:cNvSpPr>
            <a:spLocks noGrp="1"/>
          </p:cNvSpPr>
          <p:nvPr>
            <p:ph type="ftr" sz="quarter" idx="12"/>
          </p:nvPr>
        </p:nvSpPr>
        <p:spPr/>
        <p:txBody>
          <a:bodyPr/>
          <a:lstStyle/>
          <a:p>
            <a:r>
              <a:rPr lang="en-US" altLang="es-SV" smtClean="0"/>
              <a:t>*</a:t>
            </a:r>
            <a:endParaRPr lang="en-US" altLang="es-SV" sz="1200" i="0"/>
          </a:p>
        </p:txBody>
      </p:sp>
      <p:sp>
        <p:nvSpPr>
          <p:cNvPr id="7" name="6 Marcador de número de diapositiva"/>
          <p:cNvSpPr>
            <a:spLocks noGrp="1"/>
          </p:cNvSpPr>
          <p:nvPr>
            <p:ph type="sldNum" sz="quarter" idx="13"/>
          </p:nvPr>
        </p:nvSpPr>
        <p:spPr/>
        <p:txBody>
          <a:bodyPr/>
          <a:lstStyle/>
          <a:p>
            <a:r>
              <a:rPr lang="en-US" altLang="es-SV" smtClean="0"/>
              <a:t>##</a:t>
            </a:r>
            <a:endParaRPr lang="en-US" altLang="es-SV" sz="1200" i="0"/>
          </a:p>
        </p:txBody>
      </p:sp>
    </p:spTree>
    <p:extLst>
      <p:ext uri="{BB962C8B-B14F-4D97-AF65-F5344CB8AC3E}">
        <p14:creationId xmlns:p14="http://schemas.microsoft.com/office/powerpoint/2010/main" val="391824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s-SV" dirty="0" smtClean="0"/>
              <a:t>En este </a:t>
            </a:r>
            <a:r>
              <a:rPr lang="es-SV" dirty="0" err="1" smtClean="0"/>
              <a:t>parrafo</a:t>
            </a:r>
            <a:r>
              <a:rPr lang="es-SV" dirty="0" smtClean="0"/>
              <a:t>:</a:t>
            </a:r>
            <a:r>
              <a:rPr lang="es-SV" baseline="0" dirty="0" smtClean="0"/>
              <a:t> </a:t>
            </a:r>
            <a:r>
              <a:rPr lang="es-SV" sz="1200" dirty="0" smtClean="0">
                <a:latin typeface="AbsolutDB" panose="00000400000000000000" pitchFamily="2" charset="0"/>
              </a:rPr>
              <a:t>Por ello la importancia de mantener un sano equilibrio de emociones frente a la realidad HACER</a:t>
            </a:r>
            <a:r>
              <a:rPr lang="es-SV" sz="1200" baseline="0" dirty="0" smtClean="0">
                <a:latin typeface="AbsolutDB" panose="00000400000000000000" pitchFamily="2" charset="0"/>
              </a:rPr>
              <a:t> ENFASIS QUE ES EL OBJETIVO DEL TALLER</a:t>
            </a:r>
            <a:endParaRPr lang="es-SV" sz="1200" dirty="0" smtClean="0">
              <a:latin typeface="AbsolutDB" panose="00000400000000000000" pitchFamily="2" charset="0"/>
            </a:endParaRPr>
          </a:p>
          <a:p>
            <a:endParaRPr lang="es-SV" dirty="0"/>
          </a:p>
        </p:txBody>
      </p:sp>
      <p:sp>
        <p:nvSpPr>
          <p:cNvPr id="4" name="3 Marcador de encabezado"/>
          <p:cNvSpPr>
            <a:spLocks noGrp="1"/>
          </p:cNvSpPr>
          <p:nvPr>
            <p:ph type="hdr" sz="quarter" idx="10"/>
          </p:nvPr>
        </p:nvSpPr>
        <p:spPr/>
        <p:txBody>
          <a:bodyPr/>
          <a:lstStyle/>
          <a:p>
            <a:r>
              <a:rPr lang="en-US" altLang="es-SV" smtClean="0"/>
              <a:t>*</a:t>
            </a:r>
            <a:endParaRPr lang="en-US" altLang="es-SV" sz="1200" i="0"/>
          </a:p>
        </p:txBody>
      </p:sp>
      <p:sp>
        <p:nvSpPr>
          <p:cNvPr id="5" name="4 Marcador de fecha"/>
          <p:cNvSpPr>
            <a:spLocks noGrp="1"/>
          </p:cNvSpPr>
          <p:nvPr>
            <p:ph type="dt" idx="11"/>
          </p:nvPr>
        </p:nvSpPr>
        <p:spPr/>
        <p:txBody>
          <a:bodyPr/>
          <a:lstStyle/>
          <a:p>
            <a:r>
              <a:rPr lang="en-US" altLang="es-SV" smtClean="0"/>
              <a:t>16/07/96</a:t>
            </a:r>
            <a:endParaRPr lang="en-US" altLang="es-SV" sz="1200" i="0"/>
          </a:p>
        </p:txBody>
      </p:sp>
      <p:sp>
        <p:nvSpPr>
          <p:cNvPr id="6" name="5 Marcador de pie de página"/>
          <p:cNvSpPr>
            <a:spLocks noGrp="1"/>
          </p:cNvSpPr>
          <p:nvPr>
            <p:ph type="ftr" sz="quarter" idx="12"/>
          </p:nvPr>
        </p:nvSpPr>
        <p:spPr/>
        <p:txBody>
          <a:bodyPr/>
          <a:lstStyle/>
          <a:p>
            <a:r>
              <a:rPr lang="en-US" altLang="es-SV" smtClean="0"/>
              <a:t>*</a:t>
            </a:r>
            <a:endParaRPr lang="en-US" altLang="es-SV" sz="1200" i="0"/>
          </a:p>
        </p:txBody>
      </p:sp>
      <p:sp>
        <p:nvSpPr>
          <p:cNvPr id="7" name="6 Marcador de número de diapositiva"/>
          <p:cNvSpPr>
            <a:spLocks noGrp="1"/>
          </p:cNvSpPr>
          <p:nvPr>
            <p:ph type="sldNum" sz="quarter" idx="13"/>
          </p:nvPr>
        </p:nvSpPr>
        <p:spPr/>
        <p:txBody>
          <a:bodyPr/>
          <a:lstStyle/>
          <a:p>
            <a:r>
              <a:rPr lang="en-US" altLang="es-SV" smtClean="0"/>
              <a:t>##</a:t>
            </a:r>
            <a:endParaRPr lang="en-US" altLang="es-SV" sz="1200" i="0"/>
          </a:p>
        </p:txBody>
      </p:sp>
    </p:spTree>
    <p:extLst>
      <p:ext uri="{BB962C8B-B14F-4D97-AF65-F5344CB8AC3E}">
        <p14:creationId xmlns:p14="http://schemas.microsoft.com/office/powerpoint/2010/main" val="159055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SV" sz="1000" b="0" dirty="0" smtClean="0">
                <a:latin typeface="+mj-lt"/>
              </a:rPr>
              <a:t>MIEDO: Percepción de amenaza que desencadena un cambio en la conducta del organismo.  Cuando sentimos miedo aumentan nuestras frecuencias cardiaca y respiratoria (lo cual lleva a la hiperventilación), así como la tensión muscular y la intensidad de la sudoración.</a:t>
            </a:r>
          </a:p>
          <a:p>
            <a:r>
              <a:rPr lang="es-SV" sz="1000" b="0" dirty="0" smtClean="0">
                <a:latin typeface="+mj-lt"/>
              </a:rPr>
              <a:t>TRISTEZA: Reduce la velocidad metabólica generando ahorro de energía, de entusiasmo, ello contribuye a que la persona se ajuste a una perdida significativa o a una depresión. </a:t>
            </a:r>
          </a:p>
          <a:p>
            <a:r>
              <a:rPr lang="es-SV" sz="1000" b="0" dirty="0" smtClean="0">
                <a:latin typeface="+mj-lt"/>
              </a:rPr>
              <a:t>ALEGRÍA: Estado emocional agradable engloba un amplio rango de sentimientos, desde la satisfacción hasta la euforia.</a:t>
            </a:r>
          </a:p>
          <a:p>
            <a:r>
              <a:rPr lang="es-SV" sz="1000" b="0" dirty="0" smtClean="0">
                <a:latin typeface="+mj-lt"/>
              </a:rPr>
              <a:t>IRA: La sangre se concentra en las manos estimulando a la persona a golpear o a tirar (la adrenalina aumenta generando una acción vigorosa «activa»). </a:t>
            </a:r>
          </a:p>
          <a:p>
            <a:pPr marL="0" marR="0" indent="0" algn="l" defTabSz="909638" rtl="0" eaLnBrk="0" fontAlgn="base" latinLnBrk="0" hangingPunct="0">
              <a:lnSpc>
                <a:spcPct val="100000"/>
              </a:lnSpc>
              <a:spcBef>
                <a:spcPct val="30000"/>
              </a:spcBef>
              <a:spcAft>
                <a:spcPct val="0"/>
              </a:spcAft>
              <a:buClrTx/>
              <a:buSzTx/>
              <a:buFontTx/>
              <a:buNone/>
              <a:tabLst/>
              <a:defRPr/>
            </a:pPr>
            <a:r>
              <a:rPr lang="es-SV" sz="1000" b="0" dirty="0" smtClean="0">
                <a:solidFill>
                  <a:srgbClr val="FF0000"/>
                </a:solidFill>
                <a:latin typeface="+mj-lt"/>
              </a:rPr>
              <a:t>SORPRESA: </a:t>
            </a:r>
            <a:r>
              <a:rPr lang="es-SV" sz="1000" b="0" dirty="0" smtClean="0">
                <a:latin typeface="+mj-lt"/>
              </a:rPr>
              <a:t>Un estado emocional que permite ver más, aumentando la cantidad de luz en la retina, la persona puede percibir más de lo que acontece, concebir más un plan de acción.</a:t>
            </a:r>
          </a:p>
          <a:p>
            <a:pPr rtl="0"/>
            <a:r>
              <a:rPr kumimoji="1" lang="es-SV" sz="1200" b="0" i="0" kern="1200" dirty="0" err="1" smtClean="0">
                <a:solidFill>
                  <a:schemeClr val="tx1"/>
                </a:solidFill>
                <a:effectLst/>
                <a:latin typeface="Times New Roman" pitchFamily="18" charset="0"/>
                <a:ea typeface="+mn-ea"/>
                <a:cs typeface="+mn-cs"/>
              </a:rPr>
              <a:t>ASCO:expresa</a:t>
            </a:r>
            <a:r>
              <a:rPr kumimoji="1" lang="es-SV" sz="1200" b="0" i="0" kern="1200" dirty="0" smtClean="0">
                <a:solidFill>
                  <a:schemeClr val="tx1"/>
                </a:solidFill>
                <a:effectLst/>
                <a:latin typeface="Times New Roman" pitchFamily="18" charset="0"/>
                <a:ea typeface="+mn-ea"/>
                <a:cs typeface="+mn-cs"/>
              </a:rPr>
              <a:t> el rechazo a estímulos determinados que resultan desagradables para alguno de los sentidos; por ejemplo, puede aparecer en respuesta a objetos que huelen mal pero también ante personas que provocan en el individuo una especie de idea de sufrir algún tipo de contaminación, sea esta consciente o no.</a:t>
            </a:r>
          </a:p>
          <a:p>
            <a:pPr marL="0" marR="0" indent="0" algn="l" defTabSz="909638" rtl="0" eaLnBrk="0" fontAlgn="base" latinLnBrk="0" hangingPunct="0">
              <a:lnSpc>
                <a:spcPct val="100000"/>
              </a:lnSpc>
              <a:spcBef>
                <a:spcPct val="30000"/>
              </a:spcBef>
              <a:spcAft>
                <a:spcPct val="0"/>
              </a:spcAft>
              <a:buClrTx/>
              <a:buSzTx/>
              <a:buFontTx/>
              <a:buNone/>
              <a:tabLst/>
              <a:defRPr/>
            </a:pPr>
            <a:endParaRPr lang="es-SV" sz="1000" b="0" dirty="0" smtClean="0">
              <a:latin typeface="+mj-lt"/>
            </a:endParaRPr>
          </a:p>
          <a:p>
            <a:endParaRPr lang="es-SV" sz="1200" dirty="0" smtClean="0"/>
          </a:p>
          <a:p>
            <a:endParaRPr lang="es-SV" dirty="0"/>
          </a:p>
        </p:txBody>
      </p:sp>
      <p:sp>
        <p:nvSpPr>
          <p:cNvPr id="4" name="3 Marcador de encabezado"/>
          <p:cNvSpPr>
            <a:spLocks noGrp="1"/>
          </p:cNvSpPr>
          <p:nvPr>
            <p:ph type="hdr" sz="quarter" idx="10"/>
          </p:nvPr>
        </p:nvSpPr>
        <p:spPr/>
        <p:txBody>
          <a:bodyPr/>
          <a:lstStyle/>
          <a:p>
            <a:r>
              <a:rPr lang="en-US" altLang="es-SV" smtClean="0"/>
              <a:t>*</a:t>
            </a:r>
            <a:endParaRPr lang="en-US" altLang="es-SV" sz="1200" i="0"/>
          </a:p>
        </p:txBody>
      </p:sp>
      <p:sp>
        <p:nvSpPr>
          <p:cNvPr id="5" name="4 Marcador de fecha"/>
          <p:cNvSpPr>
            <a:spLocks noGrp="1"/>
          </p:cNvSpPr>
          <p:nvPr>
            <p:ph type="dt" idx="11"/>
          </p:nvPr>
        </p:nvSpPr>
        <p:spPr/>
        <p:txBody>
          <a:bodyPr/>
          <a:lstStyle/>
          <a:p>
            <a:r>
              <a:rPr lang="en-US" altLang="es-SV" smtClean="0"/>
              <a:t>16/07/96</a:t>
            </a:r>
            <a:endParaRPr lang="en-US" altLang="es-SV" sz="1200" i="0"/>
          </a:p>
        </p:txBody>
      </p:sp>
      <p:sp>
        <p:nvSpPr>
          <p:cNvPr id="6" name="5 Marcador de pie de página"/>
          <p:cNvSpPr>
            <a:spLocks noGrp="1"/>
          </p:cNvSpPr>
          <p:nvPr>
            <p:ph type="ftr" sz="quarter" idx="12"/>
          </p:nvPr>
        </p:nvSpPr>
        <p:spPr/>
        <p:txBody>
          <a:bodyPr/>
          <a:lstStyle/>
          <a:p>
            <a:r>
              <a:rPr lang="en-US" altLang="es-SV" smtClean="0"/>
              <a:t>*</a:t>
            </a:r>
            <a:endParaRPr lang="en-US" altLang="es-SV" sz="1200" i="0"/>
          </a:p>
        </p:txBody>
      </p:sp>
      <p:sp>
        <p:nvSpPr>
          <p:cNvPr id="7" name="6 Marcador de número de diapositiva"/>
          <p:cNvSpPr>
            <a:spLocks noGrp="1"/>
          </p:cNvSpPr>
          <p:nvPr>
            <p:ph type="sldNum" sz="quarter" idx="13"/>
          </p:nvPr>
        </p:nvSpPr>
        <p:spPr/>
        <p:txBody>
          <a:bodyPr/>
          <a:lstStyle/>
          <a:p>
            <a:r>
              <a:rPr lang="en-US" altLang="es-SV" smtClean="0"/>
              <a:t>##</a:t>
            </a:r>
            <a:endParaRPr lang="en-US" altLang="es-SV" sz="1200" i="0"/>
          </a:p>
        </p:txBody>
      </p:sp>
    </p:spTree>
    <p:extLst>
      <p:ext uri="{BB962C8B-B14F-4D97-AF65-F5344CB8AC3E}">
        <p14:creationId xmlns:p14="http://schemas.microsoft.com/office/powerpoint/2010/main" val="376118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SV" dirty="0" smtClean="0"/>
              <a:t>Ser enfática</a:t>
            </a:r>
            <a:r>
              <a:rPr lang="es-SV" baseline="0" dirty="0" smtClean="0"/>
              <a:t> en la intensión de buscar respuestas mas que para compartir…para si mismos</a:t>
            </a:r>
            <a:endParaRPr lang="es-SV" dirty="0"/>
          </a:p>
        </p:txBody>
      </p:sp>
      <p:sp>
        <p:nvSpPr>
          <p:cNvPr id="4" name="3 Marcador de encabezado"/>
          <p:cNvSpPr>
            <a:spLocks noGrp="1"/>
          </p:cNvSpPr>
          <p:nvPr>
            <p:ph type="hdr" sz="quarter" idx="10"/>
          </p:nvPr>
        </p:nvSpPr>
        <p:spPr/>
        <p:txBody>
          <a:bodyPr/>
          <a:lstStyle/>
          <a:p>
            <a:r>
              <a:rPr lang="en-US" altLang="es-SV" smtClean="0"/>
              <a:t>*</a:t>
            </a:r>
            <a:endParaRPr lang="en-US" altLang="es-SV" sz="1200" i="0"/>
          </a:p>
        </p:txBody>
      </p:sp>
      <p:sp>
        <p:nvSpPr>
          <p:cNvPr id="5" name="4 Marcador de fecha"/>
          <p:cNvSpPr>
            <a:spLocks noGrp="1"/>
          </p:cNvSpPr>
          <p:nvPr>
            <p:ph type="dt" idx="11"/>
          </p:nvPr>
        </p:nvSpPr>
        <p:spPr/>
        <p:txBody>
          <a:bodyPr/>
          <a:lstStyle/>
          <a:p>
            <a:r>
              <a:rPr lang="en-US" altLang="es-SV" smtClean="0"/>
              <a:t>16/07/96</a:t>
            </a:r>
            <a:endParaRPr lang="en-US" altLang="es-SV" sz="1200" i="0"/>
          </a:p>
        </p:txBody>
      </p:sp>
      <p:sp>
        <p:nvSpPr>
          <p:cNvPr id="6" name="5 Marcador de pie de página"/>
          <p:cNvSpPr>
            <a:spLocks noGrp="1"/>
          </p:cNvSpPr>
          <p:nvPr>
            <p:ph type="ftr" sz="quarter" idx="12"/>
          </p:nvPr>
        </p:nvSpPr>
        <p:spPr/>
        <p:txBody>
          <a:bodyPr/>
          <a:lstStyle/>
          <a:p>
            <a:r>
              <a:rPr lang="en-US" altLang="es-SV" smtClean="0"/>
              <a:t>*</a:t>
            </a:r>
            <a:endParaRPr lang="en-US" altLang="es-SV" sz="1200" i="0"/>
          </a:p>
        </p:txBody>
      </p:sp>
      <p:sp>
        <p:nvSpPr>
          <p:cNvPr id="7" name="6 Marcador de número de diapositiva"/>
          <p:cNvSpPr>
            <a:spLocks noGrp="1"/>
          </p:cNvSpPr>
          <p:nvPr>
            <p:ph type="sldNum" sz="quarter" idx="13"/>
          </p:nvPr>
        </p:nvSpPr>
        <p:spPr/>
        <p:txBody>
          <a:bodyPr/>
          <a:lstStyle/>
          <a:p>
            <a:r>
              <a:rPr lang="en-US" altLang="es-SV" smtClean="0"/>
              <a:t>##</a:t>
            </a:r>
            <a:endParaRPr lang="en-US" altLang="es-SV" sz="1200" i="0"/>
          </a:p>
        </p:txBody>
      </p:sp>
    </p:spTree>
    <p:extLst>
      <p:ext uri="{BB962C8B-B14F-4D97-AF65-F5344CB8AC3E}">
        <p14:creationId xmlns:p14="http://schemas.microsoft.com/office/powerpoint/2010/main" val="228096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SV" dirty="0" smtClean="0"/>
              <a:t>Compartir espontáneamente</a:t>
            </a:r>
            <a:r>
              <a:rPr lang="es-SV" baseline="0" dirty="0" smtClean="0"/>
              <a:t> </a:t>
            </a:r>
            <a:r>
              <a:rPr lang="es-SV" baseline="0" dirty="0" err="1" smtClean="0"/>
              <a:t>situacion</a:t>
            </a:r>
            <a:r>
              <a:rPr lang="es-SV" baseline="0" dirty="0" smtClean="0"/>
              <a:t> de descontrol de emociones…guiar al grupo de manera que todos compartan</a:t>
            </a:r>
            <a:endParaRPr lang="es-SV" dirty="0"/>
          </a:p>
        </p:txBody>
      </p:sp>
      <p:sp>
        <p:nvSpPr>
          <p:cNvPr id="4" name="3 Marcador de encabezado"/>
          <p:cNvSpPr>
            <a:spLocks noGrp="1"/>
          </p:cNvSpPr>
          <p:nvPr>
            <p:ph type="hdr" sz="quarter" idx="10"/>
          </p:nvPr>
        </p:nvSpPr>
        <p:spPr/>
        <p:txBody>
          <a:bodyPr/>
          <a:lstStyle/>
          <a:p>
            <a:r>
              <a:rPr lang="en-US" altLang="es-SV" smtClean="0"/>
              <a:t>*</a:t>
            </a:r>
            <a:endParaRPr lang="en-US" altLang="es-SV" sz="1200" i="0"/>
          </a:p>
        </p:txBody>
      </p:sp>
      <p:sp>
        <p:nvSpPr>
          <p:cNvPr id="5" name="4 Marcador de fecha"/>
          <p:cNvSpPr>
            <a:spLocks noGrp="1"/>
          </p:cNvSpPr>
          <p:nvPr>
            <p:ph type="dt" idx="11"/>
          </p:nvPr>
        </p:nvSpPr>
        <p:spPr/>
        <p:txBody>
          <a:bodyPr/>
          <a:lstStyle/>
          <a:p>
            <a:r>
              <a:rPr lang="en-US" altLang="es-SV" smtClean="0"/>
              <a:t>16/07/96</a:t>
            </a:r>
            <a:endParaRPr lang="en-US" altLang="es-SV" sz="1200" i="0"/>
          </a:p>
        </p:txBody>
      </p:sp>
      <p:sp>
        <p:nvSpPr>
          <p:cNvPr id="6" name="5 Marcador de pie de página"/>
          <p:cNvSpPr>
            <a:spLocks noGrp="1"/>
          </p:cNvSpPr>
          <p:nvPr>
            <p:ph type="ftr" sz="quarter" idx="12"/>
          </p:nvPr>
        </p:nvSpPr>
        <p:spPr/>
        <p:txBody>
          <a:bodyPr/>
          <a:lstStyle/>
          <a:p>
            <a:r>
              <a:rPr lang="en-US" altLang="es-SV" smtClean="0"/>
              <a:t>*</a:t>
            </a:r>
            <a:endParaRPr lang="en-US" altLang="es-SV" sz="1200" i="0"/>
          </a:p>
        </p:txBody>
      </p:sp>
      <p:sp>
        <p:nvSpPr>
          <p:cNvPr id="7" name="6 Marcador de número de diapositiva"/>
          <p:cNvSpPr>
            <a:spLocks noGrp="1"/>
          </p:cNvSpPr>
          <p:nvPr>
            <p:ph type="sldNum" sz="quarter" idx="13"/>
          </p:nvPr>
        </p:nvSpPr>
        <p:spPr/>
        <p:txBody>
          <a:bodyPr/>
          <a:lstStyle/>
          <a:p>
            <a:r>
              <a:rPr lang="en-US" altLang="es-SV" smtClean="0"/>
              <a:t>##</a:t>
            </a:r>
            <a:endParaRPr lang="en-US" altLang="es-SV" sz="1200" i="0"/>
          </a:p>
        </p:txBody>
      </p:sp>
    </p:spTree>
    <p:extLst>
      <p:ext uri="{BB962C8B-B14F-4D97-AF65-F5344CB8AC3E}">
        <p14:creationId xmlns:p14="http://schemas.microsoft.com/office/powerpoint/2010/main" val="3528346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SV" dirty="0" smtClean="0"/>
              <a:t>Esta pregunta</a:t>
            </a:r>
            <a:r>
              <a:rPr lang="es-SV" baseline="0" dirty="0" smtClean="0"/>
              <a:t> mantenerla activa mientras desarrolla los ejemplos de afrontamiento</a:t>
            </a:r>
            <a:endParaRPr lang="es-SV" dirty="0"/>
          </a:p>
        </p:txBody>
      </p:sp>
      <p:sp>
        <p:nvSpPr>
          <p:cNvPr id="4" name="3 Marcador de encabezado"/>
          <p:cNvSpPr>
            <a:spLocks noGrp="1"/>
          </p:cNvSpPr>
          <p:nvPr>
            <p:ph type="hdr" sz="quarter" idx="10"/>
          </p:nvPr>
        </p:nvSpPr>
        <p:spPr/>
        <p:txBody>
          <a:bodyPr/>
          <a:lstStyle/>
          <a:p>
            <a:r>
              <a:rPr lang="en-US" altLang="es-SV" smtClean="0"/>
              <a:t>*</a:t>
            </a:r>
            <a:endParaRPr lang="en-US" altLang="es-SV" sz="1200" i="0"/>
          </a:p>
        </p:txBody>
      </p:sp>
      <p:sp>
        <p:nvSpPr>
          <p:cNvPr id="5" name="4 Marcador de fecha"/>
          <p:cNvSpPr>
            <a:spLocks noGrp="1"/>
          </p:cNvSpPr>
          <p:nvPr>
            <p:ph type="dt" idx="11"/>
          </p:nvPr>
        </p:nvSpPr>
        <p:spPr/>
        <p:txBody>
          <a:bodyPr/>
          <a:lstStyle/>
          <a:p>
            <a:r>
              <a:rPr lang="en-US" altLang="es-SV" smtClean="0"/>
              <a:t>16/07/96</a:t>
            </a:r>
            <a:endParaRPr lang="en-US" altLang="es-SV" sz="1200" i="0"/>
          </a:p>
        </p:txBody>
      </p:sp>
      <p:sp>
        <p:nvSpPr>
          <p:cNvPr id="6" name="5 Marcador de pie de página"/>
          <p:cNvSpPr>
            <a:spLocks noGrp="1"/>
          </p:cNvSpPr>
          <p:nvPr>
            <p:ph type="ftr" sz="quarter" idx="12"/>
          </p:nvPr>
        </p:nvSpPr>
        <p:spPr/>
        <p:txBody>
          <a:bodyPr/>
          <a:lstStyle/>
          <a:p>
            <a:r>
              <a:rPr lang="en-US" altLang="es-SV" smtClean="0"/>
              <a:t>*</a:t>
            </a:r>
            <a:endParaRPr lang="en-US" altLang="es-SV" sz="1200" i="0"/>
          </a:p>
        </p:txBody>
      </p:sp>
      <p:sp>
        <p:nvSpPr>
          <p:cNvPr id="7" name="6 Marcador de número de diapositiva"/>
          <p:cNvSpPr>
            <a:spLocks noGrp="1"/>
          </p:cNvSpPr>
          <p:nvPr>
            <p:ph type="sldNum" sz="quarter" idx="13"/>
          </p:nvPr>
        </p:nvSpPr>
        <p:spPr/>
        <p:txBody>
          <a:bodyPr/>
          <a:lstStyle/>
          <a:p>
            <a:r>
              <a:rPr lang="en-US" altLang="es-SV" smtClean="0"/>
              <a:t>##</a:t>
            </a:r>
            <a:endParaRPr lang="en-US" altLang="es-SV" sz="1200" i="0"/>
          </a:p>
        </p:txBody>
      </p:sp>
    </p:spTree>
    <p:extLst>
      <p:ext uri="{BB962C8B-B14F-4D97-AF65-F5344CB8AC3E}">
        <p14:creationId xmlns:p14="http://schemas.microsoft.com/office/powerpoint/2010/main" val="4110282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SV" dirty="0" smtClean="0"/>
              <a:t>Asumiendo  su incapacidad y afectando</a:t>
            </a:r>
            <a:r>
              <a:rPr lang="es-SV" baseline="0" dirty="0" smtClean="0"/>
              <a:t> directamente el auto concepto y lo que estoy conlleva.</a:t>
            </a:r>
            <a:endParaRPr lang="es-SV" dirty="0"/>
          </a:p>
        </p:txBody>
      </p:sp>
      <p:sp>
        <p:nvSpPr>
          <p:cNvPr id="4" name="3 Marcador de encabezado"/>
          <p:cNvSpPr>
            <a:spLocks noGrp="1"/>
          </p:cNvSpPr>
          <p:nvPr>
            <p:ph type="hdr" sz="quarter" idx="10"/>
          </p:nvPr>
        </p:nvSpPr>
        <p:spPr/>
        <p:txBody>
          <a:bodyPr/>
          <a:lstStyle/>
          <a:p>
            <a:r>
              <a:rPr lang="en-US" altLang="es-SV" smtClean="0"/>
              <a:t>*</a:t>
            </a:r>
            <a:endParaRPr lang="en-US" altLang="es-SV" sz="1200" i="0"/>
          </a:p>
        </p:txBody>
      </p:sp>
      <p:sp>
        <p:nvSpPr>
          <p:cNvPr id="5" name="4 Marcador de fecha"/>
          <p:cNvSpPr>
            <a:spLocks noGrp="1"/>
          </p:cNvSpPr>
          <p:nvPr>
            <p:ph type="dt" idx="11"/>
          </p:nvPr>
        </p:nvSpPr>
        <p:spPr/>
        <p:txBody>
          <a:bodyPr/>
          <a:lstStyle/>
          <a:p>
            <a:r>
              <a:rPr lang="en-US" altLang="es-SV" smtClean="0"/>
              <a:t>16/07/96</a:t>
            </a:r>
            <a:endParaRPr lang="en-US" altLang="es-SV" sz="1200" i="0"/>
          </a:p>
        </p:txBody>
      </p:sp>
      <p:sp>
        <p:nvSpPr>
          <p:cNvPr id="6" name="5 Marcador de pie de página"/>
          <p:cNvSpPr>
            <a:spLocks noGrp="1"/>
          </p:cNvSpPr>
          <p:nvPr>
            <p:ph type="ftr" sz="quarter" idx="12"/>
          </p:nvPr>
        </p:nvSpPr>
        <p:spPr/>
        <p:txBody>
          <a:bodyPr/>
          <a:lstStyle/>
          <a:p>
            <a:r>
              <a:rPr lang="en-US" altLang="es-SV" smtClean="0"/>
              <a:t>*</a:t>
            </a:r>
            <a:endParaRPr lang="en-US" altLang="es-SV" sz="1200" i="0"/>
          </a:p>
        </p:txBody>
      </p:sp>
      <p:sp>
        <p:nvSpPr>
          <p:cNvPr id="7" name="6 Marcador de número de diapositiva"/>
          <p:cNvSpPr>
            <a:spLocks noGrp="1"/>
          </p:cNvSpPr>
          <p:nvPr>
            <p:ph type="sldNum" sz="quarter" idx="13"/>
          </p:nvPr>
        </p:nvSpPr>
        <p:spPr/>
        <p:txBody>
          <a:bodyPr/>
          <a:lstStyle/>
          <a:p>
            <a:r>
              <a:rPr lang="en-US" altLang="es-SV" smtClean="0"/>
              <a:t>##</a:t>
            </a:r>
            <a:endParaRPr lang="en-US" altLang="es-SV" sz="1200" i="0"/>
          </a:p>
        </p:txBody>
      </p:sp>
    </p:spTree>
    <p:extLst>
      <p:ext uri="{BB962C8B-B14F-4D97-AF65-F5344CB8AC3E}">
        <p14:creationId xmlns:p14="http://schemas.microsoft.com/office/powerpoint/2010/main" val="134973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s-SV" dirty="0" smtClean="0"/>
              <a:t>OJO……LA IDEA ES HACER CONCIENCIA NO GENERAR CULPA POR EL MANEJO QUE HASTA EL MOMENTO SE HA HECHO GENERAR ESPECTATIVA HACIENDO ENFASIS EN LA CAPACIDAD NATURAL</a:t>
            </a:r>
            <a:r>
              <a:rPr lang="es-SV" baseline="0" dirty="0" smtClean="0"/>
              <a:t> DE RESOLUCION DE CONFLICTOS</a:t>
            </a:r>
            <a:endParaRPr lang="es-SV" dirty="0" smtClean="0"/>
          </a:p>
          <a:p>
            <a:endParaRPr lang="es-SV" dirty="0"/>
          </a:p>
        </p:txBody>
      </p:sp>
      <p:sp>
        <p:nvSpPr>
          <p:cNvPr id="4" name="3 Marcador de encabezado"/>
          <p:cNvSpPr>
            <a:spLocks noGrp="1"/>
          </p:cNvSpPr>
          <p:nvPr>
            <p:ph type="hdr" sz="quarter" idx="10"/>
          </p:nvPr>
        </p:nvSpPr>
        <p:spPr/>
        <p:txBody>
          <a:bodyPr/>
          <a:lstStyle/>
          <a:p>
            <a:r>
              <a:rPr lang="en-US" altLang="es-SV" smtClean="0"/>
              <a:t>*</a:t>
            </a:r>
            <a:endParaRPr lang="en-US" altLang="es-SV" sz="1200" i="0"/>
          </a:p>
        </p:txBody>
      </p:sp>
      <p:sp>
        <p:nvSpPr>
          <p:cNvPr id="5" name="4 Marcador de fecha"/>
          <p:cNvSpPr>
            <a:spLocks noGrp="1"/>
          </p:cNvSpPr>
          <p:nvPr>
            <p:ph type="dt" idx="11"/>
          </p:nvPr>
        </p:nvSpPr>
        <p:spPr/>
        <p:txBody>
          <a:bodyPr/>
          <a:lstStyle/>
          <a:p>
            <a:r>
              <a:rPr lang="en-US" altLang="es-SV" smtClean="0"/>
              <a:t>16/07/96</a:t>
            </a:r>
            <a:endParaRPr lang="en-US" altLang="es-SV" sz="1200" i="0"/>
          </a:p>
        </p:txBody>
      </p:sp>
      <p:sp>
        <p:nvSpPr>
          <p:cNvPr id="6" name="5 Marcador de pie de página"/>
          <p:cNvSpPr>
            <a:spLocks noGrp="1"/>
          </p:cNvSpPr>
          <p:nvPr>
            <p:ph type="ftr" sz="quarter" idx="12"/>
          </p:nvPr>
        </p:nvSpPr>
        <p:spPr/>
        <p:txBody>
          <a:bodyPr/>
          <a:lstStyle/>
          <a:p>
            <a:r>
              <a:rPr lang="en-US" altLang="es-SV" smtClean="0"/>
              <a:t>*</a:t>
            </a:r>
            <a:endParaRPr lang="en-US" altLang="es-SV" sz="1200" i="0"/>
          </a:p>
        </p:txBody>
      </p:sp>
      <p:sp>
        <p:nvSpPr>
          <p:cNvPr id="7" name="6 Marcador de número de diapositiva"/>
          <p:cNvSpPr>
            <a:spLocks noGrp="1"/>
          </p:cNvSpPr>
          <p:nvPr>
            <p:ph type="sldNum" sz="quarter" idx="13"/>
          </p:nvPr>
        </p:nvSpPr>
        <p:spPr/>
        <p:txBody>
          <a:bodyPr/>
          <a:lstStyle/>
          <a:p>
            <a:r>
              <a:rPr lang="en-US" altLang="es-SV" smtClean="0"/>
              <a:t>##</a:t>
            </a:r>
            <a:endParaRPr lang="en-US" altLang="es-SV" sz="1200" i="0"/>
          </a:p>
        </p:txBody>
      </p:sp>
    </p:spTree>
    <p:extLst>
      <p:ext uri="{BB962C8B-B14F-4D97-AF65-F5344CB8AC3E}">
        <p14:creationId xmlns:p14="http://schemas.microsoft.com/office/powerpoint/2010/main" val="3458712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s-SV" sz="1200" dirty="0" smtClean="0">
                <a:latin typeface="AbsolutDB" panose="00000400000000000000" pitchFamily="2" charset="0"/>
              </a:rPr>
              <a:t>Al igual que se considera importante alimentar el intelecto, la mente racional, hay una mente emocional que es modificable.</a:t>
            </a:r>
          </a:p>
          <a:p>
            <a:pPr algn="just"/>
            <a:r>
              <a:rPr lang="es-SV" sz="1200" dirty="0" smtClean="0">
                <a:latin typeface="AbsolutDB" panose="00000400000000000000" pitchFamily="2" charset="0"/>
              </a:rPr>
              <a:t>Esto te ayudará a incrementar tus niveles de disciplina y enfoque, puesto que serás capaz de perseguir con más fuerza objetivos a medio o largo plazo (aquellos que no conllevan una gratificación inmediata, reactivos) y, además, te sentirás mejor al darte cuenta de que puedes decidir como comportarte en cada situación, lo que te permitirá que no decidan tus emociones por ti, sino que seas tú quien lleva el timón.</a:t>
            </a:r>
          </a:p>
          <a:p>
            <a:pPr algn="just"/>
            <a:endParaRPr lang="es-SV" sz="1200" dirty="0" smtClean="0">
              <a:latin typeface="AbsolutDB" panose="00000400000000000000" pitchFamily="2" charset="0"/>
            </a:endParaRPr>
          </a:p>
        </p:txBody>
      </p:sp>
      <p:sp>
        <p:nvSpPr>
          <p:cNvPr id="4" name="3 Marcador de encabezado"/>
          <p:cNvSpPr>
            <a:spLocks noGrp="1"/>
          </p:cNvSpPr>
          <p:nvPr>
            <p:ph type="hdr" sz="quarter" idx="10"/>
          </p:nvPr>
        </p:nvSpPr>
        <p:spPr/>
        <p:txBody>
          <a:bodyPr/>
          <a:lstStyle/>
          <a:p>
            <a:r>
              <a:rPr lang="en-US" altLang="es-SV" smtClean="0"/>
              <a:t>*</a:t>
            </a:r>
            <a:endParaRPr lang="en-US" altLang="es-SV" sz="1200" i="0"/>
          </a:p>
        </p:txBody>
      </p:sp>
      <p:sp>
        <p:nvSpPr>
          <p:cNvPr id="5" name="4 Marcador de fecha"/>
          <p:cNvSpPr>
            <a:spLocks noGrp="1"/>
          </p:cNvSpPr>
          <p:nvPr>
            <p:ph type="dt" idx="11"/>
          </p:nvPr>
        </p:nvSpPr>
        <p:spPr/>
        <p:txBody>
          <a:bodyPr/>
          <a:lstStyle/>
          <a:p>
            <a:r>
              <a:rPr lang="en-US" altLang="es-SV" smtClean="0"/>
              <a:t>16/07/96</a:t>
            </a:r>
            <a:endParaRPr lang="en-US" altLang="es-SV" sz="1200" i="0"/>
          </a:p>
        </p:txBody>
      </p:sp>
      <p:sp>
        <p:nvSpPr>
          <p:cNvPr id="6" name="5 Marcador de pie de página"/>
          <p:cNvSpPr>
            <a:spLocks noGrp="1"/>
          </p:cNvSpPr>
          <p:nvPr>
            <p:ph type="ftr" sz="quarter" idx="12"/>
          </p:nvPr>
        </p:nvSpPr>
        <p:spPr/>
        <p:txBody>
          <a:bodyPr/>
          <a:lstStyle/>
          <a:p>
            <a:r>
              <a:rPr lang="en-US" altLang="es-SV" smtClean="0"/>
              <a:t>*</a:t>
            </a:r>
            <a:endParaRPr lang="en-US" altLang="es-SV" sz="1200" i="0"/>
          </a:p>
        </p:txBody>
      </p:sp>
      <p:sp>
        <p:nvSpPr>
          <p:cNvPr id="7" name="6 Marcador de número de diapositiva"/>
          <p:cNvSpPr>
            <a:spLocks noGrp="1"/>
          </p:cNvSpPr>
          <p:nvPr>
            <p:ph type="sldNum" sz="quarter" idx="13"/>
          </p:nvPr>
        </p:nvSpPr>
        <p:spPr/>
        <p:txBody>
          <a:bodyPr/>
          <a:lstStyle/>
          <a:p>
            <a:r>
              <a:rPr lang="en-US" altLang="es-SV" smtClean="0"/>
              <a:t>##</a:t>
            </a:r>
            <a:endParaRPr lang="en-US" altLang="es-SV" sz="1200" i="0"/>
          </a:p>
        </p:txBody>
      </p:sp>
    </p:spTree>
    <p:extLst>
      <p:ext uri="{BB962C8B-B14F-4D97-AF65-F5344CB8AC3E}">
        <p14:creationId xmlns:p14="http://schemas.microsoft.com/office/powerpoint/2010/main" val="4140792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087" name="Rectangle 15"/>
          <p:cNvSpPr>
            <a:spLocks noChangeArrowheads="1"/>
          </p:cNvSpPr>
          <p:nvPr/>
        </p:nvSpPr>
        <p:spPr bwMode="auto">
          <a:xfrm>
            <a:off x="304800" y="533400"/>
            <a:ext cx="8458200" cy="5791200"/>
          </a:xfrm>
          <a:prstGeom prst="rect">
            <a:avLst/>
          </a:prstGeom>
          <a:solidFill>
            <a:srgbClr val="FFFFFF">
              <a:alpha val="80000"/>
            </a:srgbClr>
          </a:solidFill>
          <a:ln w="38100" cap="sq">
            <a:solidFill>
              <a:srgbClr val="5C2305"/>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SV"/>
          </a:p>
        </p:txBody>
      </p:sp>
      <p:sp>
        <p:nvSpPr>
          <p:cNvPr id="3088" name="Rectangle 16"/>
          <p:cNvSpPr>
            <a:spLocks noChangeArrowheads="1"/>
          </p:cNvSpPr>
          <p:nvPr/>
        </p:nvSpPr>
        <p:spPr bwMode="auto">
          <a:xfrm>
            <a:off x="533400" y="762000"/>
            <a:ext cx="8001000" cy="5334000"/>
          </a:xfrm>
          <a:prstGeom prst="rect">
            <a:avLst/>
          </a:prstGeom>
          <a:noFill/>
          <a:ln w="762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SV"/>
          </a:p>
        </p:txBody>
      </p:sp>
      <p:sp>
        <p:nvSpPr>
          <p:cNvPr id="3081" name="Rectangle 9"/>
          <p:cNvSpPr>
            <a:spLocks noGrp="1" noChangeArrowheads="1"/>
          </p:cNvSpPr>
          <p:nvPr>
            <p:ph type="ctrTitle" sz="quarter"/>
          </p:nvPr>
        </p:nvSpPr>
        <p:spPr>
          <a:xfrm>
            <a:off x="2741613" y="1370013"/>
            <a:ext cx="5484812" cy="2133600"/>
          </a:xfrm>
        </p:spPr>
        <p:txBody>
          <a:bodyPr anchor="b"/>
          <a:lstStyle>
            <a:lvl1pPr>
              <a:defRPr sz="4600" b="1"/>
            </a:lvl1pPr>
          </a:lstStyle>
          <a:p>
            <a:pPr lvl="0"/>
            <a:r>
              <a:rPr lang="es-ES" altLang="es-SV" noProof="0" smtClean="0"/>
              <a:t>Haga clic para modificar el estilo de título del patrón</a:t>
            </a:r>
            <a:endParaRPr lang="en-US" altLang="es-SV" noProof="0" smtClean="0"/>
          </a:p>
        </p:txBody>
      </p:sp>
      <p:sp>
        <p:nvSpPr>
          <p:cNvPr id="3083" name="Rectangle 11"/>
          <p:cNvSpPr>
            <a:spLocks noGrp="1" noChangeArrowheads="1"/>
          </p:cNvSpPr>
          <p:nvPr>
            <p:ph type="subTitle" sz="quarter" idx="1"/>
          </p:nvPr>
        </p:nvSpPr>
        <p:spPr>
          <a:xfrm>
            <a:off x="2741613" y="3581400"/>
            <a:ext cx="5486400" cy="1058863"/>
          </a:xfrm>
        </p:spPr>
        <p:txBody>
          <a:bodyPr/>
          <a:lstStyle>
            <a:lvl1pPr marL="0" indent="0">
              <a:buFontTx/>
              <a:buNone/>
              <a:defRPr sz="3200"/>
            </a:lvl1pPr>
          </a:lstStyle>
          <a:p>
            <a:pPr lvl="0"/>
            <a:r>
              <a:rPr lang="es-ES" altLang="es-SV" noProof="0" smtClean="0"/>
              <a:t>Haga clic para modificar el estilo de subtítulo del patrón</a:t>
            </a:r>
            <a:endParaRPr lang="en-US" altLang="es-SV" noProof="0" smtClean="0"/>
          </a:p>
        </p:txBody>
      </p:sp>
      <p:sp>
        <p:nvSpPr>
          <p:cNvPr id="3084" name="Rectangle 12"/>
          <p:cNvSpPr>
            <a:spLocks noGrp="1" noChangeArrowheads="1"/>
          </p:cNvSpPr>
          <p:nvPr>
            <p:ph type="sldNum" sz="quarter" idx="4"/>
          </p:nvPr>
        </p:nvSpPr>
        <p:spPr/>
        <p:txBody>
          <a:bodyPr/>
          <a:lstStyle>
            <a:lvl1pPr>
              <a:defRPr/>
            </a:lvl1pPr>
          </a:lstStyle>
          <a:p>
            <a:fld id="{CE2D96F5-A472-4B71-BFBB-56997FDDDA09}" type="slidenum">
              <a:rPr lang="en-US" altLang="es-SV"/>
              <a:pPr/>
              <a:t>‹Nº›</a:t>
            </a:fld>
            <a:endParaRPr lang="en-US" altLang="es-SV"/>
          </a:p>
        </p:txBody>
      </p:sp>
      <p:sp>
        <p:nvSpPr>
          <p:cNvPr id="3085" name="Rectangle 13"/>
          <p:cNvSpPr>
            <a:spLocks noGrp="1" noChangeArrowheads="1"/>
          </p:cNvSpPr>
          <p:nvPr>
            <p:ph type="ftr" sz="quarter" idx="3"/>
          </p:nvPr>
        </p:nvSpPr>
        <p:spPr/>
        <p:txBody>
          <a:bodyPr/>
          <a:lstStyle>
            <a:lvl1pPr>
              <a:defRPr/>
            </a:lvl1pPr>
          </a:lstStyle>
          <a:p>
            <a:endParaRPr lang="en-US" altLang="es-SV"/>
          </a:p>
        </p:txBody>
      </p:sp>
      <p:sp>
        <p:nvSpPr>
          <p:cNvPr id="3086" name="Rectangle 14"/>
          <p:cNvSpPr>
            <a:spLocks noGrp="1" noChangeArrowheads="1"/>
          </p:cNvSpPr>
          <p:nvPr>
            <p:ph type="dt" sz="quarter" idx="2"/>
          </p:nvPr>
        </p:nvSpPr>
        <p:spPr/>
        <p:txBody>
          <a:bodyPr/>
          <a:lstStyle>
            <a:lvl1pPr>
              <a:defRPr/>
            </a:lvl1pPr>
          </a:lstStyle>
          <a:p>
            <a:fld id="{FEDC8538-EC9D-40E2-98AD-2AAC0D9C70FB}" type="datetime1">
              <a:rPr lang="en-US" altLang="es-SV"/>
              <a:pPr/>
              <a:t>7/20/2019</a:t>
            </a:fld>
            <a:endParaRPr lang="en-US" alt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número de diapositiva"/>
          <p:cNvSpPr>
            <a:spLocks noGrp="1"/>
          </p:cNvSpPr>
          <p:nvPr>
            <p:ph type="sldNum" sz="quarter" idx="10"/>
          </p:nvPr>
        </p:nvSpPr>
        <p:spPr/>
        <p:txBody>
          <a:bodyPr/>
          <a:lstStyle>
            <a:lvl1pPr>
              <a:defRPr/>
            </a:lvl1pPr>
          </a:lstStyle>
          <a:p>
            <a:fld id="{63110EDA-9064-429E-8399-EAC546201E9E}" type="slidenum">
              <a:rPr lang="en-US" altLang="es-SV"/>
              <a:pPr/>
              <a:t>‹Nº›</a:t>
            </a:fld>
            <a:endParaRPr lang="en-US" altLang="es-SV"/>
          </a:p>
        </p:txBody>
      </p:sp>
      <p:sp>
        <p:nvSpPr>
          <p:cNvPr id="5" name="4 Marcador de pie de página"/>
          <p:cNvSpPr>
            <a:spLocks noGrp="1"/>
          </p:cNvSpPr>
          <p:nvPr>
            <p:ph type="ftr" sz="quarter" idx="11"/>
          </p:nvPr>
        </p:nvSpPr>
        <p:spPr/>
        <p:txBody>
          <a:bodyPr/>
          <a:lstStyle>
            <a:lvl1pPr>
              <a:defRPr/>
            </a:lvl1pPr>
          </a:lstStyle>
          <a:p>
            <a:endParaRPr lang="en-US" altLang="es-SV"/>
          </a:p>
        </p:txBody>
      </p:sp>
      <p:sp>
        <p:nvSpPr>
          <p:cNvPr id="6" name="5 Marcador de fecha"/>
          <p:cNvSpPr>
            <a:spLocks noGrp="1"/>
          </p:cNvSpPr>
          <p:nvPr>
            <p:ph type="dt" sz="quarter" idx="12"/>
          </p:nvPr>
        </p:nvSpPr>
        <p:spPr/>
        <p:txBody>
          <a:bodyPr/>
          <a:lstStyle>
            <a:lvl1pPr>
              <a:defRPr/>
            </a:lvl1pPr>
          </a:lstStyle>
          <a:p>
            <a:fld id="{965D0FC2-99CC-4F64-9FE9-1D36AF745F97}" type="datetime1">
              <a:rPr lang="en-US" altLang="es-SV"/>
              <a:pPr/>
              <a:t>7/20/2019</a:t>
            </a:fld>
            <a:endParaRPr lang="en-US" altLang="es-SV"/>
          </a:p>
        </p:txBody>
      </p:sp>
    </p:spTree>
    <p:extLst>
      <p:ext uri="{BB962C8B-B14F-4D97-AF65-F5344CB8AC3E}">
        <p14:creationId xmlns:p14="http://schemas.microsoft.com/office/powerpoint/2010/main" val="377234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48450" y="838200"/>
            <a:ext cx="1581150" cy="5105400"/>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1905000" y="838200"/>
            <a:ext cx="4591050" cy="5105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número de diapositiva"/>
          <p:cNvSpPr>
            <a:spLocks noGrp="1"/>
          </p:cNvSpPr>
          <p:nvPr>
            <p:ph type="sldNum" sz="quarter" idx="10"/>
          </p:nvPr>
        </p:nvSpPr>
        <p:spPr/>
        <p:txBody>
          <a:bodyPr/>
          <a:lstStyle>
            <a:lvl1pPr>
              <a:defRPr/>
            </a:lvl1pPr>
          </a:lstStyle>
          <a:p>
            <a:fld id="{6B1B9330-35D8-44F7-8E6F-FCA2CD27B8D3}" type="slidenum">
              <a:rPr lang="en-US" altLang="es-SV"/>
              <a:pPr/>
              <a:t>‹Nº›</a:t>
            </a:fld>
            <a:endParaRPr lang="en-US" altLang="es-SV"/>
          </a:p>
        </p:txBody>
      </p:sp>
      <p:sp>
        <p:nvSpPr>
          <p:cNvPr id="5" name="4 Marcador de pie de página"/>
          <p:cNvSpPr>
            <a:spLocks noGrp="1"/>
          </p:cNvSpPr>
          <p:nvPr>
            <p:ph type="ftr" sz="quarter" idx="11"/>
          </p:nvPr>
        </p:nvSpPr>
        <p:spPr/>
        <p:txBody>
          <a:bodyPr/>
          <a:lstStyle>
            <a:lvl1pPr>
              <a:defRPr/>
            </a:lvl1pPr>
          </a:lstStyle>
          <a:p>
            <a:endParaRPr lang="en-US" altLang="es-SV"/>
          </a:p>
        </p:txBody>
      </p:sp>
      <p:sp>
        <p:nvSpPr>
          <p:cNvPr id="6" name="5 Marcador de fecha"/>
          <p:cNvSpPr>
            <a:spLocks noGrp="1"/>
          </p:cNvSpPr>
          <p:nvPr>
            <p:ph type="dt" sz="quarter" idx="12"/>
          </p:nvPr>
        </p:nvSpPr>
        <p:spPr/>
        <p:txBody>
          <a:bodyPr/>
          <a:lstStyle>
            <a:lvl1pPr>
              <a:defRPr/>
            </a:lvl1pPr>
          </a:lstStyle>
          <a:p>
            <a:fld id="{DF981846-D133-4956-B249-907CE7CF172E}" type="datetime1">
              <a:rPr lang="en-US" altLang="es-SV"/>
              <a:pPr/>
              <a:t>7/20/2019</a:t>
            </a:fld>
            <a:endParaRPr lang="en-US" altLang="es-SV"/>
          </a:p>
        </p:txBody>
      </p:sp>
    </p:spTree>
    <p:extLst>
      <p:ext uri="{BB962C8B-B14F-4D97-AF65-F5344CB8AC3E}">
        <p14:creationId xmlns:p14="http://schemas.microsoft.com/office/powerpoint/2010/main" val="86041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5613" y="273050"/>
            <a:ext cx="8226425" cy="1143000"/>
          </a:xfrm>
        </p:spPr>
        <p:txBody>
          <a:bodyPr/>
          <a:lstStyle/>
          <a:p>
            <a:r>
              <a:rPr lang="es-ES" smtClean="0"/>
              <a:t>Haga clic para modificar el estilo de título del patrón</a:t>
            </a:r>
            <a:endParaRPr lang="es-SV"/>
          </a:p>
        </p:txBody>
      </p:sp>
      <p:sp>
        <p:nvSpPr>
          <p:cNvPr id="3" name="2 Marcador de texto"/>
          <p:cNvSpPr>
            <a:spLocks noGrp="1"/>
          </p:cNvSpPr>
          <p:nvPr>
            <p:ph type="body" sz="half" idx="1"/>
          </p:nvPr>
        </p:nvSpPr>
        <p:spPr>
          <a:xfrm>
            <a:off x="455613" y="1598613"/>
            <a:ext cx="4037012" cy="44973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5025" y="1598613"/>
            <a:ext cx="4037013" cy="44973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a:xfrm>
            <a:off x="455613" y="6242050"/>
            <a:ext cx="2130425" cy="474663"/>
          </a:xfrm>
        </p:spPr>
        <p:txBody>
          <a:bodyPr/>
          <a:lstStyle>
            <a:lvl1pPr>
              <a:defRPr/>
            </a:lvl1pPr>
          </a:lstStyle>
          <a:p>
            <a:endParaRPr lang="es-MX"/>
          </a:p>
        </p:txBody>
      </p:sp>
      <p:sp>
        <p:nvSpPr>
          <p:cNvPr id="6" name="5 Marcador de pie de página"/>
          <p:cNvSpPr>
            <a:spLocks noGrp="1"/>
          </p:cNvSpPr>
          <p:nvPr>
            <p:ph type="ftr" sz="quarter" idx="11"/>
          </p:nvPr>
        </p:nvSpPr>
        <p:spPr>
          <a:xfrm>
            <a:off x="3124200" y="6242050"/>
            <a:ext cx="2895600" cy="474663"/>
          </a:xfrm>
        </p:spPr>
        <p:txBody>
          <a:bodyPr/>
          <a:lstStyle>
            <a:lvl1pPr>
              <a:defRPr/>
            </a:lvl1pPr>
          </a:lstStyle>
          <a:p>
            <a:endParaRPr lang="es-MX"/>
          </a:p>
        </p:txBody>
      </p:sp>
      <p:sp>
        <p:nvSpPr>
          <p:cNvPr id="7" name="6 Marcador de número de diapositiva"/>
          <p:cNvSpPr>
            <a:spLocks noGrp="1"/>
          </p:cNvSpPr>
          <p:nvPr>
            <p:ph type="sldNum" sz="quarter" idx="12"/>
          </p:nvPr>
        </p:nvSpPr>
        <p:spPr>
          <a:xfrm>
            <a:off x="6553200" y="6242050"/>
            <a:ext cx="2130425" cy="474663"/>
          </a:xfrm>
        </p:spPr>
        <p:txBody>
          <a:bodyPr/>
          <a:lstStyle>
            <a:lvl1pPr>
              <a:defRPr/>
            </a:lvl1pPr>
          </a:lstStyle>
          <a:p>
            <a:fld id="{27EA93E0-BFD1-44AA-954A-81414CCCEDD4}" type="slidenum">
              <a:rPr lang="es-MX"/>
              <a:pPr/>
              <a:t>‹Nº›</a:t>
            </a:fld>
            <a:endParaRPr lang="es-MX"/>
          </a:p>
        </p:txBody>
      </p:sp>
    </p:spTree>
    <p:extLst>
      <p:ext uri="{BB962C8B-B14F-4D97-AF65-F5344CB8AC3E}">
        <p14:creationId xmlns:p14="http://schemas.microsoft.com/office/powerpoint/2010/main" val="139319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número de diapositiva"/>
          <p:cNvSpPr>
            <a:spLocks noGrp="1"/>
          </p:cNvSpPr>
          <p:nvPr>
            <p:ph type="sldNum" sz="quarter" idx="10"/>
          </p:nvPr>
        </p:nvSpPr>
        <p:spPr/>
        <p:txBody>
          <a:bodyPr/>
          <a:lstStyle>
            <a:lvl1pPr>
              <a:defRPr/>
            </a:lvl1pPr>
          </a:lstStyle>
          <a:p>
            <a:fld id="{4E5D9CC2-EA2B-40F2-A834-6FACE272D961}" type="slidenum">
              <a:rPr lang="en-US" altLang="es-SV"/>
              <a:pPr/>
              <a:t>‹Nº›</a:t>
            </a:fld>
            <a:endParaRPr lang="en-US" altLang="es-SV"/>
          </a:p>
        </p:txBody>
      </p:sp>
      <p:sp>
        <p:nvSpPr>
          <p:cNvPr id="5" name="4 Marcador de pie de página"/>
          <p:cNvSpPr>
            <a:spLocks noGrp="1"/>
          </p:cNvSpPr>
          <p:nvPr>
            <p:ph type="ftr" sz="quarter" idx="11"/>
          </p:nvPr>
        </p:nvSpPr>
        <p:spPr/>
        <p:txBody>
          <a:bodyPr/>
          <a:lstStyle>
            <a:lvl1pPr>
              <a:defRPr/>
            </a:lvl1pPr>
          </a:lstStyle>
          <a:p>
            <a:endParaRPr lang="en-US" altLang="es-SV"/>
          </a:p>
        </p:txBody>
      </p:sp>
      <p:sp>
        <p:nvSpPr>
          <p:cNvPr id="6" name="5 Marcador de fecha"/>
          <p:cNvSpPr>
            <a:spLocks noGrp="1"/>
          </p:cNvSpPr>
          <p:nvPr>
            <p:ph type="dt" sz="quarter" idx="12"/>
          </p:nvPr>
        </p:nvSpPr>
        <p:spPr/>
        <p:txBody>
          <a:bodyPr/>
          <a:lstStyle>
            <a:lvl1pPr>
              <a:defRPr/>
            </a:lvl1pPr>
          </a:lstStyle>
          <a:p>
            <a:fld id="{0CF8F871-0E07-48BB-B77D-428C4515FAF4}" type="datetime1">
              <a:rPr lang="en-US" altLang="es-SV"/>
              <a:pPr/>
              <a:t>7/20/2019</a:t>
            </a:fld>
            <a:endParaRPr lang="en-US" altLang="es-SV"/>
          </a:p>
        </p:txBody>
      </p:sp>
    </p:spTree>
    <p:extLst>
      <p:ext uri="{BB962C8B-B14F-4D97-AF65-F5344CB8AC3E}">
        <p14:creationId xmlns:p14="http://schemas.microsoft.com/office/powerpoint/2010/main" val="1298892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número de diapositiva"/>
          <p:cNvSpPr>
            <a:spLocks noGrp="1"/>
          </p:cNvSpPr>
          <p:nvPr>
            <p:ph type="sldNum" sz="quarter" idx="10"/>
          </p:nvPr>
        </p:nvSpPr>
        <p:spPr/>
        <p:txBody>
          <a:bodyPr/>
          <a:lstStyle>
            <a:lvl1pPr>
              <a:defRPr/>
            </a:lvl1pPr>
          </a:lstStyle>
          <a:p>
            <a:fld id="{3AA64927-878F-448F-86B8-4104ECBD695E}" type="slidenum">
              <a:rPr lang="en-US" altLang="es-SV"/>
              <a:pPr/>
              <a:t>‹Nº›</a:t>
            </a:fld>
            <a:endParaRPr lang="en-US" altLang="es-SV"/>
          </a:p>
        </p:txBody>
      </p:sp>
      <p:sp>
        <p:nvSpPr>
          <p:cNvPr id="5" name="4 Marcador de pie de página"/>
          <p:cNvSpPr>
            <a:spLocks noGrp="1"/>
          </p:cNvSpPr>
          <p:nvPr>
            <p:ph type="ftr" sz="quarter" idx="11"/>
          </p:nvPr>
        </p:nvSpPr>
        <p:spPr/>
        <p:txBody>
          <a:bodyPr/>
          <a:lstStyle>
            <a:lvl1pPr>
              <a:defRPr/>
            </a:lvl1pPr>
          </a:lstStyle>
          <a:p>
            <a:endParaRPr lang="en-US" altLang="es-SV"/>
          </a:p>
        </p:txBody>
      </p:sp>
      <p:sp>
        <p:nvSpPr>
          <p:cNvPr id="6" name="5 Marcador de fecha"/>
          <p:cNvSpPr>
            <a:spLocks noGrp="1"/>
          </p:cNvSpPr>
          <p:nvPr>
            <p:ph type="dt" sz="quarter" idx="12"/>
          </p:nvPr>
        </p:nvSpPr>
        <p:spPr/>
        <p:txBody>
          <a:bodyPr/>
          <a:lstStyle>
            <a:lvl1pPr>
              <a:defRPr/>
            </a:lvl1pPr>
          </a:lstStyle>
          <a:p>
            <a:fld id="{3FFED837-BA6A-4963-B794-75A0F38591B0}" type="datetime1">
              <a:rPr lang="en-US" altLang="es-SV"/>
              <a:pPr/>
              <a:t>7/20/2019</a:t>
            </a:fld>
            <a:endParaRPr lang="en-US" altLang="es-SV"/>
          </a:p>
        </p:txBody>
      </p:sp>
    </p:spTree>
    <p:extLst>
      <p:ext uri="{BB962C8B-B14F-4D97-AF65-F5344CB8AC3E}">
        <p14:creationId xmlns:p14="http://schemas.microsoft.com/office/powerpoint/2010/main" val="341119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2741613" y="1752600"/>
            <a:ext cx="266541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5559425" y="1752600"/>
            <a:ext cx="2667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número de diapositiva"/>
          <p:cNvSpPr>
            <a:spLocks noGrp="1"/>
          </p:cNvSpPr>
          <p:nvPr>
            <p:ph type="sldNum" sz="quarter" idx="10"/>
          </p:nvPr>
        </p:nvSpPr>
        <p:spPr/>
        <p:txBody>
          <a:bodyPr/>
          <a:lstStyle>
            <a:lvl1pPr>
              <a:defRPr/>
            </a:lvl1pPr>
          </a:lstStyle>
          <a:p>
            <a:fld id="{A47523E8-51BF-4D93-AAC7-26CD2D564524}" type="slidenum">
              <a:rPr lang="en-US" altLang="es-SV"/>
              <a:pPr/>
              <a:t>‹Nº›</a:t>
            </a:fld>
            <a:endParaRPr lang="en-US" altLang="es-SV"/>
          </a:p>
        </p:txBody>
      </p:sp>
      <p:sp>
        <p:nvSpPr>
          <p:cNvPr id="6" name="5 Marcador de pie de página"/>
          <p:cNvSpPr>
            <a:spLocks noGrp="1"/>
          </p:cNvSpPr>
          <p:nvPr>
            <p:ph type="ftr" sz="quarter" idx="11"/>
          </p:nvPr>
        </p:nvSpPr>
        <p:spPr/>
        <p:txBody>
          <a:bodyPr/>
          <a:lstStyle>
            <a:lvl1pPr>
              <a:defRPr/>
            </a:lvl1pPr>
          </a:lstStyle>
          <a:p>
            <a:endParaRPr lang="en-US" altLang="es-SV"/>
          </a:p>
        </p:txBody>
      </p:sp>
      <p:sp>
        <p:nvSpPr>
          <p:cNvPr id="7" name="6 Marcador de fecha"/>
          <p:cNvSpPr>
            <a:spLocks noGrp="1"/>
          </p:cNvSpPr>
          <p:nvPr>
            <p:ph type="dt" sz="quarter" idx="12"/>
          </p:nvPr>
        </p:nvSpPr>
        <p:spPr/>
        <p:txBody>
          <a:bodyPr/>
          <a:lstStyle>
            <a:lvl1pPr>
              <a:defRPr/>
            </a:lvl1pPr>
          </a:lstStyle>
          <a:p>
            <a:fld id="{0A7506E9-806C-4AC4-B047-FF5C6C498681}" type="datetime1">
              <a:rPr lang="en-US" altLang="es-SV"/>
              <a:pPr/>
              <a:t>7/20/2019</a:t>
            </a:fld>
            <a:endParaRPr lang="en-US" altLang="es-SV"/>
          </a:p>
        </p:txBody>
      </p:sp>
    </p:spTree>
    <p:extLst>
      <p:ext uri="{BB962C8B-B14F-4D97-AF65-F5344CB8AC3E}">
        <p14:creationId xmlns:p14="http://schemas.microsoft.com/office/powerpoint/2010/main" val="169329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número de diapositiva"/>
          <p:cNvSpPr>
            <a:spLocks noGrp="1"/>
          </p:cNvSpPr>
          <p:nvPr>
            <p:ph type="sldNum" sz="quarter" idx="10"/>
          </p:nvPr>
        </p:nvSpPr>
        <p:spPr/>
        <p:txBody>
          <a:bodyPr/>
          <a:lstStyle>
            <a:lvl1pPr>
              <a:defRPr/>
            </a:lvl1pPr>
          </a:lstStyle>
          <a:p>
            <a:fld id="{B4F3A81B-9B17-4F85-AFDD-48778729C0D3}" type="slidenum">
              <a:rPr lang="en-US" altLang="es-SV"/>
              <a:pPr/>
              <a:t>‹Nº›</a:t>
            </a:fld>
            <a:endParaRPr lang="en-US" altLang="es-SV"/>
          </a:p>
        </p:txBody>
      </p:sp>
      <p:sp>
        <p:nvSpPr>
          <p:cNvPr id="8" name="7 Marcador de pie de página"/>
          <p:cNvSpPr>
            <a:spLocks noGrp="1"/>
          </p:cNvSpPr>
          <p:nvPr>
            <p:ph type="ftr" sz="quarter" idx="11"/>
          </p:nvPr>
        </p:nvSpPr>
        <p:spPr/>
        <p:txBody>
          <a:bodyPr/>
          <a:lstStyle>
            <a:lvl1pPr>
              <a:defRPr/>
            </a:lvl1pPr>
          </a:lstStyle>
          <a:p>
            <a:endParaRPr lang="en-US" altLang="es-SV"/>
          </a:p>
        </p:txBody>
      </p:sp>
      <p:sp>
        <p:nvSpPr>
          <p:cNvPr id="9" name="8 Marcador de fecha"/>
          <p:cNvSpPr>
            <a:spLocks noGrp="1"/>
          </p:cNvSpPr>
          <p:nvPr>
            <p:ph type="dt" sz="quarter" idx="12"/>
          </p:nvPr>
        </p:nvSpPr>
        <p:spPr/>
        <p:txBody>
          <a:bodyPr/>
          <a:lstStyle>
            <a:lvl1pPr>
              <a:defRPr/>
            </a:lvl1pPr>
          </a:lstStyle>
          <a:p>
            <a:fld id="{0125A261-5325-4170-ABBD-9EF282FEF627}" type="datetime1">
              <a:rPr lang="en-US" altLang="es-SV"/>
              <a:pPr/>
              <a:t>7/20/2019</a:t>
            </a:fld>
            <a:endParaRPr lang="en-US" altLang="es-SV"/>
          </a:p>
        </p:txBody>
      </p:sp>
    </p:spTree>
    <p:extLst>
      <p:ext uri="{BB962C8B-B14F-4D97-AF65-F5344CB8AC3E}">
        <p14:creationId xmlns:p14="http://schemas.microsoft.com/office/powerpoint/2010/main" val="27893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número de diapositiva"/>
          <p:cNvSpPr>
            <a:spLocks noGrp="1"/>
          </p:cNvSpPr>
          <p:nvPr>
            <p:ph type="sldNum" sz="quarter" idx="10"/>
          </p:nvPr>
        </p:nvSpPr>
        <p:spPr/>
        <p:txBody>
          <a:bodyPr/>
          <a:lstStyle>
            <a:lvl1pPr>
              <a:defRPr/>
            </a:lvl1pPr>
          </a:lstStyle>
          <a:p>
            <a:fld id="{635C3DAC-8F3A-4ADD-937B-63465E1B8B8E}" type="slidenum">
              <a:rPr lang="en-US" altLang="es-SV"/>
              <a:pPr/>
              <a:t>‹Nº›</a:t>
            </a:fld>
            <a:endParaRPr lang="en-US" altLang="es-SV"/>
          </a:p>
        </p:txBody>
      </p:sp>
      <p:sp>
        <p:nvSpPr>
          <p:cNvPr id="4" name="3 Marcador de pie de página"/>
          <p:cNvSpPr>
            <a:spLocks noGrp="1"/>
          </p:cNvSpPr>
          <p:nvPr>
            <p:ph type="ftr" sz="quarter" idx="11"/>
          </p:nvPr>
        </p:nvSpPr>
        <p:spPr/>
        <p:txBody>
          <a:bodyPr/>
          <a:lstStyle>
            <a:lvl1pPr>
              <a:defRPr/>
            </a:lvl1pPr>
          </a:lstStyle>
          <a:p>
            <a:endParaRPr lang="en-US" altLang="es-SV"/>
          </a:p>
        </p:txBody>
      </p:sp>
      <p:sp>
        <p:nvSpPr>
          <p:cNvPr id="5" name="4 Marcador de fecha"/>
          <p:cNvSpPr>
            <a:spLocks noGrp="1"/>
          </p:cNvSpPr>
          <p:nvPr>
            <p:ph type="dt" sz="quarter" idx="12"/>
          </p:nvPr>
        </p:nvSpPr>
        <p:spPr/>
        <p:txBody>
          <a:bodyPr/>
          <a:lstStyle>
            <a:lvl1pPr>
              <a:defRPr/>
            </a:lvl1pPr>
          </a:lstStyle>
          <a:p>
            <a:fld id="{9BCE64A2-DA2C-47A6-A3F6-E62FE725A35F}" type="datetime1">
              <a:rPr lang="en-US" altLang="es-SV"/>
              <a:pPr/>
              <a:t>7/20/2019</a:t>
            </a:fld>
            <a:endParaRPr lang="en-US" altLang="es-SV"/>
          </a:p>
        </p:txBody>
      </p:sp>
    </p:spTree>
    <p:extLst>
      <p:ext uri="{BB962C8B-B14F-4D97-AF65-F5344CB8AC3E}">
        <p14:creationId xmlns:p14="http://schemas.microsoft.com/office/powerpoint/2010/main" val="401060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lvl1pPr>
              <a:defRPr/>
            </a:lvl1pPr>
          </a:lstStyle>
          <a:p>
            <a:fld id="{0A57A7E5-03F4-4089-9E6A-EC7612970BD0}" type="slidenum">
              <a:rPr lang="en-US" altLang="es-SV"/>
              <a:pPr/>
              <a:t>‹Nº›</a:t>
            </a:fld>
            <a:endParaRPr lang="en-US" altLang="es-SV"/>
          </a:p>
        </p:txBody>
      </p:sp>
      <p:sp>
        <p:nvSpPr>
          <p:cNvPr id="3" name="2 Marcador de pie de página"/>
          <p:cNvSpPr>
            <a:spLocks noGrp="1"/>
          </p:cNvSpPr>
          <p:nvPr>
            <p:ph type="ftr" sz="quarter" idx="11"/>
          </p:nvPr>
        </p:nvSpPr>
        <p:spPr/>
        <p:txBody>
          <a:bodyPr/>
          <a:lstStyle>
            <a:lvl1pPr>
              <a:defRPr/>
            </a:lvl1pPr>
          </a:lstStyle>
          <a:p>
            <a:endParaRPr lang="en-US" altLang="es-SV"/>
          </a:p>
        </p:txBody>
      </p:sp>
      <p:sp>
        <p:nvSpPr>
          <p:cNvPr id="4" name="3 Marcador de fecha"/>
          <p:cNvSpPr>
            <a:spLocks noGrp="1"/>
          </p:cNvSpPr>
          <p:nvPr>
            <p:ph type="dt" sz="quarter" idx="12"/>
          </p:nvPr>
        </p:nvSpPr>
        <p:spPr/>
        <p:txBody>
          <a:bodyPr/>
          <a:lstStyle>
            <a:lvl1pPr>
              <a:defRPr/>
            </a:lvl1pPr>
          </a:lstStyle>
          <a:p>
            <a:fld id="{E234237B-6960-4A93-BC45-263C19723D02}" type="datetime1">
              <a:rPr lang="en-US" altLang="es-SV"/>
              <a:pPr/>
              <a:t>7/20/2019</a:t>
            </a:fld>
            <a:endParaRPr lang="en-US" altLang="es-SV"/>
          </a:p>
        </p:txBody>
      </p:sp>
    </p:spTree>
    <p:extLst>
      <p:ext uri="{BB962C8B-B14F-4D97-AF65-F5344CB8AC3E}">
        <p14:creationId xmlns:p14="http://schemas.microsoft.com/office/powerpoint/2010/main" val="123957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a:lvl1pPr>
          </a:lstStyle>
          <a:p>
            <a:fld id="{54D454A1-E7CA-4B84-83D5-D72515D5A8CD}" type="slidenum">
              <a:rPr lang="en-US" altLang="es-SV"/>
              <a:pPr/>
              <a:t>‹Nº›</a:t>
            </a:fld>
            <a:endParaRPr lang="en-US" altLang="es-SV"/>
          </a:p>
        </p:txBody>
      </p:sp>
      <p:sp>
        <p:nvSpPr>
          <p:cNvPr id="6" name="5 Marcador de pie de página"/>
          <p:cNvSpPr>
            <a:spLocks noGrp="1"/>
          </p:cNvSpPr>
          <p:nvPr>
            <p:ph type="ftr" sz="quarter" idx="11"/>
          </p:nvPr>
        </p:nvSpPr>
        <p:spPr/>
        <p:txBody>
          <a:bodyPr/>
          <a:lstStyle>
            <a:lvl1pPr>
              <a:defRPr/>
            </a:lvl1pPr>
          </a:lstStyle>
          <a:p>
            <a:endParaRPr lang="en-US" altLang="es-SV"/>
          </a:p>
        </p:txBody>
      </p:sp>
      <p:sp>
        <p:nvSpPr>
          <p:cNvPr id="7" name="6 Marcador de fecha"/>
          <p:cNvSpPr>
            <a:spLocks noGrp="1"/>
          </p:cNvSpPr>
          <p:nvPr>
            <p:ph type="dt" sz="quarter" idx="12"/>
          </p:nvPr>
        </p:nvSpPr>
        <p:spPr/>
        <p:txBody>
          <a:bodyPr/>
          <a:lstStyle>
            <a:lvl1pPr>
              <a:defRPr/>
            </a:lvl1pPr>
          </a:lstStyle>
          <a:p>
            <a:fld id="{63ADD8DB-257E-47F5-A08F-7EF3FF0CAA30}" type="datetime1">
              <a:rPr lang="en-US" altLang="es-SV"/>
              <a:pPr/>
              <a:t>7/20/2019</a:t>
            </a:fld>
            <a:endParaRPr lang="en-US" altLang="es-SV"/>
          </a:p>
        </p:txBody>
      </p:sp>
    </p:spTree>
    <p:extLst>
      <p:ext uri="{BB962C8B-B14F-4D97-AF65-F5344CB8AC3E}">
        <p14:creationId xmlns:p14="http://schemas.microsoft.com/office/powerpoint/2010/main" val="372762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a:lvl1pPr>
          </a:lstStyle>
          <a:p>
            <a:fld id="{8989B172-7C00-44A3-8EE9-A02736C6FDBC}" type="slidenum">
              <a:rPr lang="en-US" altLang="es-SV"/>
              <a:pPr/>
              <a:t>‹Nº›</a:t>
            </a:fld>
            <a:endParaRPr lang="en-US" altLang="es-SV"/>
          </a:p>
        </p:txBody>
      </p:sp>
      <p:sp>
        <p:nvSpPr>
          <p:cNvPr id="6" name="5 Marcador de pie de página"/>
          <p:cNvSpPr>
            <a:spLocks noGrp="1"/>
          </p:cNvSpPr>
          <p:nvPr>
            <p:ph type="ftr" sz="quarter" idx="11"/>
          </p:nvPr>
        </p:nvSpPr>
        <p:spPr/>
        <p:txBody>
          <a:bodyPr/>
          <a:lstStyle>
            <a:lvl1pPr>
              <a:defRPr/>
            </a:lvl1pPr>
          </a:lstStyle>
          <a:p>
            <a:endParaRPr lang="en-US" altLang="es-SV"/>
          </a:p>
        </p:txBody>
      </p:sp>
      <p:sp>
        <p:nvSpPr>
          <p:cNvPr id="7" name="6 Marcador de fecha"/>
          <p:cNvSpPr>
            <a:spLocks noGrp="1"/>
          </p:cNvSpPr>
          <p:nvPr>
            <p:ph type="dt" sz="quarter" idx="12"/>
          </p:nvPr>
        </p:nvSpPr>
        <p:spPr/>
        <p:txBody>
          <a:bodyPr/>
          <a:lstStyle>
            <a:lvl1pPr>
              <a:defRPr/>
            </a:lvl1pPr>
          </a:lstStyle>
          <a:p>
            <a:fld id="{F6BA242F-C317-40A1-905C-456685D91F74}" type="datetime1">
              <a:rPr lang="en-US" altLang="es-SV"/>
              <a:pPr/>
              <a:t>7/20/2019</a:t>
            </a:fld>
            <a:endParaRPr lang="en-US" altLang="es-SV"/>
          </a:p>
        </p:txBody>
      </p:sp>
    </p:spTree>
    <p:extLst>
      <p:ext uri="{BB962C8B-B14F-4D97-AF65-F5344CB8AC3E}">
        <p14:creationId xmlns:p14="http://schemas.microsoft.com/office/powerpoint/2010/main" val="72036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alphaModFix amt="50000"/>
            <a:lum/>
          </a:blip>
          <a:srcRect/>
          <a:stretch>
            <a:fillRect l="-25000" r="-25000"/>
          </a:stretch>
        </a:blip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304800" y="533400"/>
            <a:ext cx="8458200" cy="5791200"/>
          </a:xfrm>
          <a:prstGeom prst="rect">
            <a:avLst/>
          </a:prstGeom>
          <a:solidFill>
            <a:srgbClr val="FFFFFF">
              <a:alpha val="80000"/>
            </a:srgbClr>
          </a:solidFill>
          <a:ln w="38100" cap="sq">
            <a:solidFill>
              <a:srgbClr val="5C2305"/>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SV"/>
          </a:p>
        </p:txBody>
      </p:sp>
      <p:sp>
        <p:nvSpPr>
          <p:cNvPr id="1045" name="Rectangle 21"/>
          <p:cNvSpPr>
            <a:spLocks noChangeArrowheads="1"/>
          </p:cNvSpPr>
          <p:nvPr/>
        </p:nvSpPr>
        <p:spPr bwMode="auto">
          <a:xfrm>
            <a:off x="533400" y="762000"/>
            <a:ext cx="8001000" cy="5334000"/>
          </a:xfrm>
          <a:prstGeom prst="rect">
            <a:avLst/>
          </a:prstGeom>
          <a:noFill/>
          <a:ln w="762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SV"/>
          </a:p>
        </p:txBody>
      </p:sp>
      <p:sp>
        <p:nvSpPr>
          <p:cNvPr id="1034" name="Rectangle 10"/>
          <p:cNvSpPr>
            <a:spLocks noGrp="1" noChangeArrowheads="1"/>
          </p:cNvSpPr>
          <p:nvPr>
            <p:ph type="title"/>
          </p:nvPr>
        </p:nvSpPr>
        <p:spPr bwMode="auto">
          <a:xfrm>
            <a:off x="1905000" y="838200"/>
            <a:ext cx="6324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en-US" altLang="es-SV" smtClean="0"/>
              <a:t>Haga clic para cambiar el estilo de título</a:t>
            </a:r>
          </a:p>
        </p:txBody>
      </p:sp>
      <p:sp>
        <p:nvSpPr>
          <p:cNvPr id="1036" name="Rectangle 12"/>
          <p:cNvSpPr>
            <a:spLocks noGrp="1" noChangeArrowheads="1"/>
          </p:cNvSpPr>
          <p:nvPr>
            <p:ph type="body" idx="1"/>
          </p:nvPr>
        </p:nvSpPr>
        <p:spPr bwMode="auto">
          <a:xfrm>
            <a:off x="2741613" y="1752600"/>
            <a:ext cx="5484812"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ltLang="es-SV" smtClean="0"/>
              <a:t>Haga clic para modificar el estilo de texto del patrón</a:t>
            </a:r>
          </a:p>
          <a:p>
            <a:pPr lvl="1"/>
            <a:r>
              <a:rPr lang="en-US" altLang="es-SV" smtClean="0"/>
              <a:t>Segundo nivel</a:t>
            </a:r>
          </a:p>
          <a:p>
            <a:pPr lvl="2"/>
            <a:r>
              <a:rPr lang="en-US" altLang="es-SV" smtClean="0"/>
              <a:t>Tercer nivel</a:t>
            </a:r>
          </a:p>
          <a:p>
            <a:pPr lvl="3"/>
            <a:r>
              <a:rPr lang="en-US" altLang="es-SV" smtClean="0"/>
              <a:t>Cuarto nivel</a:t>
            </a:r>
          </a:p>
          <a:p>
            <a:pPr lvl="4"/>
            <a:r>
              <a:rPr lang="en-US" altLang="es-SV" smtClean="0"/>
              <a:t>Quinto nivel</a:t>
            </a:r>
          </a:p>
        </p:txBody>
      </p:sp>
      <p:sp>
        <p:nvSpPr>
          <p:cNvPr id="1041" name="Rectangle 17"/>
          <p:cNvSpPr>
            <a:spLocks noGrp="1" noChangeArrowheads="1"/>
          </p:cNvSpPr>
          <p:nvPr>
            <p:ph type="sldNum" sz="quarter" idx="4"/>
          </p:nvPr>
        </p:nvSpPr>
        <p:spPr bwMode="auto">
          <a:xfrm>
            <a:off x="8077200" y="6415088"/>
            <a:ext cx="739775" cy="42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2075" tIns="46037" rIns="92075" bIns="46037" numCol="1" anchor="ctr" anchorCtr="0" compatLnSpc="1">
            <a:prstTxWarp prst="textNoShape">
              <a:avLst/>
            </a:prstTxWarp>
          </a:bodyPr>
          <a:lstStyle>
            <a:lvl1pPr algn="r">
              <a:defRPr sz="1000" b="0">
                <a:latin typeface="+mn-lt"/>
              </a:defRPr>
            </a:lvl1pPr>
          </a:lstStyle>
          <a:p>
            <a:fld id="{20E45B9B-FBA5-426F-B4E4-BCA840A4B1E7}" type="slidenum">
              <a:rPr lang="en-US" altLang="es-SV"/>
              <a:pPr/>
              <a:t>‹Nº›</a:t>
            </a:fld>
            <a:endParaRPr lang="en-US" altLang="es-SV"/>
          </a:p>
        </p:txBody>
      </p:sp>
      <p:sp>
        <p:nvSpPr>
          <p:cNvPr id="1042" name="Rectangle 18"/>
          <p:cNvSpPr>
            <a:spLocks noGrp="1" noChangeArrowheads="1"/>
          </p:cNvSpPr>
          <p:nvPr>
            <p:ph type="ftr" sz="quarter" idx="3"/>
          </p:nvPr>
        </p:nvSpPr>
        <p:spPr bwMode="auto">
          <a:xfrm>
            <a:off x="3581400" y="6415088"/>
            <a:ext cx="4419600" cy="44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2075" tIns="46037" rIns="92075" bIns="46037" numCol="1" anchor="ctr" anchorCtr="0" compatLnSpc="1">
            <a:prstTxWarp prst="textNoShape">
              <a:avLst/>
            </a:prstTxWarp>
          </a:bodyPr>
          <a:lstStyle>
            <a:lvl1pPr>
              <a:defRPr sz="1000" b="0">
                <a:latin typeface="+mn-lt"/>
              </a:defRPr>
            </a:lvl1pPr>
          </a:lstStyle>
          <a:p>
            <a:endParaRPr lang="en-US" altLang="es-SV"/>
          </a:p>
        </p:txBody>
      </p:sp>
      <p:sp>
        <p:nvSpPr>
          <p:cNvPr id="1043" name="Rectangle 19"/>
          <p:cNvSpPr>
            <a:spLocks noGrp="1" noChangeArrowheads="1"/>
          </p:cNvSpPr>
          <p:nvPr>
            <p:ph type="dt" sz="quarter" idx="2"/>
          </p:nvPr>
        </p:nvSpPr>
        <p:spPr bwMode="auto">
          <a:xfrm>
            <a:off x="1905000" y="6415088"/>
            <a:ext cx="1593850" cy="44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2075" tIns="46037" rIns="92075" bIns="46037" numCol="1" anchor="ctr" anchorCtr="0" compatLnSpc="1">
            <a:prstTxWarp prst="textNoShape">
              <a:avLst/>
            </a:prstTxWarp>
          </a:bodyPr>
          <a:lstStyle>
            <a:lvl1pPr>
              <a:defRPr sz="1000" b="0">
                <a:latin typeface="+mn-lt"/>
              </a:defRPr>
            </a:lvl1pPr>
          </a:lstStyle>
          <a:p>
            <a:fld id="{8077311F-76FD-4EB7-894F-968FD40AD649}" type="datetime1">
              <a:rPr lang="en-US" altLang="es-SV"/>
              <a:pPr/>
              <a:t>7/20/2019</a:t>
            </a:fld>
            <a:endParaRPr lang="en-US" altLang="es-S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rtl="0" eaLnBrk="1" fontAlgn="base" hangingPunct="1">
        <a:spcBef>
          <a:spcPct val="0"/>
        </a:spcBef>
        <a:spcAft>
          <a:spcPct val="0"/>
        </a:spcAft>
        <a:defRPr kumimoji="1" sz="2800">
          <a:solidFill>
            <a:srgbClr val="5C2305"/>
          </a:solidFill>
          <a:latin typeface="+mj-lt"/>
          <a:ea typeface="+mj-ea"/>
          <a:cs typeface="+mj-cs"/>
        </a:defRPr>
      </a:lvl1pPr>
      <a:lvl2pPr algn="l" rtl="0" eaLnBrk="1" fontAlgn="base" hangingPunct="1">
        <a:spcBef>
          <a:spcPct val="0"/>
        </a:spcBef>
        <a:spcAft>
          <a:spcPct val="0"/>
        </a:spcAft>
        <a:defRPr kumimoji="1" sz="2800">
          <a:solidFill>
            <a:srgbClr val="5C2305"/>
          </a:solidFill>
          <a:latin typeface="Verdana" pitchFamily="34" charset="0"/>
        </a:defRPr>
      </a:lvl2pPr>
      <a:lvl3pPr algn="l" rtl="0" eaLnBrk="1" fontAlgn="base" hangingPunct="1">
        <a:spcBef>
          <a:spcPct val="0"/>
        </a:spcBef>
        <a:spcAft>
          <a:spcPct val="0"/>
        </a:spcAft>
        <a:defRPr kumimoji="1" sz="2800">
          <a:solidFill>
            <a:srgbClr val="5C2305"/>
          </a:solidFill>
          <a:latin typeface="Verdana" pitchFamily="34" charset="0"/>
        </a:defRPr>
      </a:lvl3pPr>
      <a:lvl4pPr algn="l" rtl="0" eaLnBrk="1" fontAlgn="base" hangingPunct="1">
        <a:spcBef>
          <a:spcPct val="0"/>
        </a:spcBef>
        <a:spcAft>
          <a:spcPct val="0"/>
        </a:spcAft>
        <a:defRPr kumimoji="1" sz="2800">
          <a:solidFill>
            <a:srgbClr val="5C2305"/>
          </a:solidFill>
          <a:latin typeface="Verdana" pitchFamily="34" charset="0"/>
        </a:defRPr>
      </a:lvl4pPr>
      <a:lvl5pPr algn="l" rtl="0" eaLnBrk="1" fontAlgn="base" hangingPunct="1">
        <a:spcBef>
          <a:spcPct val="0"/>
        </a:spcBef>
        <a:spcAft>
          <a:spcPct val="0"/>
        </a:spcAft>
        <a:defRPr kumimoji="1" sz="2800">
          <a:solidFill>
            <a:srgbClr val="5C2305"/>
          </a:solidFill>
          <a:latin typeface="Verdana" pitchFamily="34" charset="0"/>
        </a:defRPr>
      </a:lvl5pPr>
      <a:lvl6pPr marL="457200" algn="l" rtl="0" eaLnBrk="1" fontAlgn="base" hangingPunct="1">
        <a:spcBef>
          <a:spcPct val="0"/>
        </a:spcBef>
        <a:spcAft>
          <a:spcPct val="0"/>
        </a:spcAft>
        <a:defRPr kumimoji="1" sz="2800">
          <a:solidFill>
            <a:srgbClr val="5C2305"/>
          </a:solidFill>
          <a:latin typeface="Verdana" pitchFamily="34" charset="0"/>
        </a:defRPr>
      </a:lvl6pPr>
      <a:lvl7pPr marL="914400" algn="l" rtl="0" eaLnBrk="1" fontAlgn="base" hangingPunct="1">
        <a:spcBef>
          <a:spcPct val="0"/>
        </a:spcBef>
        <a:spcAft>
          <a:spcPct val="0"/>
        </a:spcAft>
        <a:defRPr kumimoji="1" sz="2800">
          <a:solidFill>
            <a:srgbClr val="5C2305"/>
          </a:solidFill>
          <a:latin typeface="Verdana" pitchFamily="34" charset="0"/>
        </a:defRPr>
      </a:lvl7pPr>
      <a:lvl8pPr marL="1371600" algn="l" rtl="0" eaLnBrk="1" fontAlgn="base" hangingPunct="1">
        <a:spcBef>
          <a:spcPct val="0"/>
        </a:spcBef>
        <a:spcAft>
          <a:spcPct val="0"/>
        </a:spcAft>
        <a:defRPr kumimoji="1" sz="2800">
          <a:solidFill>
            <a:srgbClr val="5C2305"/>
          </a:solidFill>
          <a:latin typeface="Verdana" pitchFamily="34" charset="0"/>
        </a:defRPr>
      </a:lvl8pPr>
      <a:lvl9pPr marL="1828800" algn="l" rtl="0" eaLnBrk="1" fontAlgn="base" hangingPunct="1">
        <a:spcBef>
          <a:spcPct val="0"/>
        </a:spcBef>
        <a:spcAft>
          <a:spcPct val="0"/>
        </a:spcAft>
        <a:defRPr kumimoji="1" sz="2800">
          <a:solidFill>
            <a:srgbClr val="5C2305"/>
          </a:solidFill>
          <a:latin typeface="Verdana" pitchFamily="34" charset="0"/>
        </a:defRPr>
      </a:lvl9pPr>
    </p:titleStyle>
    <p:bodyStyle>
      <a:lvl1pPr marL="342900" indent="-342900" algn="l" rtl="0" eaLnBrk="1" fontAlgn="base" hangingPunct="1">
        <a:spcBef>
          <a:spcPct val="20000"/>
        </a:spcBef>
        <a:spcAft>
          <a:spcPct val="0"/>
        </a:spcAft>
        <a:buClr>
          <a:srgbClr val="5C2305"/>
        </a:buClr>
        <a:buChar char="•"/>
        <a:defRPr kumimoji="1" sz="2200">
          <a:solidFill>
            <a:srgbClr val="5C2305"/>
          </a:solidFill>
          <a:latin typeface="+mn-lt"/>
          <a:ea typeface="+mn-ea"/>
          <a:cs typeface="+mn-cs"/>
        </a:defRPr>
      </a:lvl1pPr>
      <a:lvl2pPr marL="742950" indent="-285750" algn="l" rtl="0" eaLnBrk="1" fontAlgn="base" hangingPunct="1">
        <a:spcBef>
          <a:spcPct val="20000"/>
        </a:spcBef>
        <a:spcAft>
          <a:spcPct val="0"/>
        </a:spcAft>
        <a:buClr>
          <a:srgbClr val="5C2305"/>
        </a:buClr>
        <a:buChar char="•"/>
        <a:defRPr kumimoji="1" sz="2000">
          <a:solidFill>
            <a:srgbClr val="5C2305"/>
          </a:solidFill>
          <a:latin typeface="+mn-lt"/>
        </a:defRPr>
      </a:lvl2pPr>
      <a:lvl3pPr marL="1085850" indent="-228600" algn="l" rtl="0" eaLnBrk="1" fontAlgn="base" hangingPunct="1">
        <a:spcBef>
          <a:spcPct val="20000"/>
        </a:spcBef>
        <a:spcAft>
          <a:spcPct val="0"/>
        </a:spcAft>
        <a:buClr>
          <a:srgbClr val="5C2305"/>
        </a:buClr>
        <a:buChar char="•"/>
        <a:defRPr kumimoji="1">
          <a:solidFill>
            <a:srgbClr val="5C2305"/>
          </a:solidFill>
          <a:latin typeface="+mn-lt"/>
        </a:defRPr>
      </a:lvl3pPr>
      <a:lvl4pPr marL="1428750" indent="-228600" algn="l" rtl="0" eaLnBrk="1" fontAlgn="base" hangingPunct="1">
        <a:spcBef>
          <a:spcPct val="20000"/>
        </a:spcBef>
        <a:spcAft>
          <a:spcPct val="0"/>
        </a:spcAft>
        <a:buClr>
          <a:srgbClr val="5C2305"/>
        </a:buClr>
        <a:buChar char="•"/>
        <a:defRPr kumimoji="1" sz="1600">
          <a:solidFill>
            <a:srgbClr val="5C2305"/>
          </a:solidFill>
          <a:latin typeface="+mn-lt"/>
        </a:defRPr>
      </a:lvl4pPr>
      <a:lvl5pPr marL="1771650" indent="-228600" algn="l" rtl="0" eaLnBrk="1" fontAlgn="base" hangingPunct="1">
        <a:spcBef>
          <a:spcPct val="20000"/>
        </a:spcBef>
        <a:spcAft>
          <a:spcPct val="0"/>
        </a:spcAft>
        <a:buClr>
          <a:srgbClr val="5C2305"/>
        </a:buClr>
        <a:buChar char="•"/>
        <a:defRPr kumimoji="1" sz="1400">
          <a:solidFill>
            <a:srgbClr val="5C2305"/>
          </a:solidFill>
          <a:latin typeface="+mn-lt"/>
        </a:defRPr>
      </a:lvl5pPr>
      <a:lvl6pPr marL="2228850" indent="-228600" algn="l" rtl="0" eaLnBrk="1" fontAlgn="base" hangingPunct="1">
        <a:spcBef>
          <a:spcPct val="20000"/>
        </a:spcBef>
        <a:spcAft>
          <a:spcPct val="0"/>
        </a:spcAft>
        <a:buClr>
          <a:srgbClr val="5C2305"/>
        </a:buClr>
        <a:buChar char="•"/>
        <a:defRPr kumimoji="1" sz="1400">
          <a:solidFill>
            <a:srgbClr val="5C2305"/>
          </a:solidFill>
          <a:latin typeface="+mn-lt"/>
        </a:defRPr>
      </a:lvl6pPr>
      <a:lvl7pPr marL="2686050" indent="-228600" algn="l" rtl="0" eaLnBrk="1" fontAlgn="base" hangingPunct="1">
        <a:spcBef>
          <a:spcPct val="20000"/>
        </a:spcBef>
        <a:spcAft>
          <a:spcPct val="0"/>
        </a:spcAft>
        <a:buClr>
          <a:srgbClr val="5C2305"/>
        </a:buClr>
        <a:buChar char="•"/>
        <a:defRPr kumimoji="1" sz="1400">
          <a:solidFill>
            <a:srgbClr val="5C2305"/>
          </a:solidFill>
          <a:latin typeface="+mn-lt"/>
        </a:defRPr>
      </a:lvl7pPr>
      <a:lvl8pPr marL="3143250" indent="-228600" algn="l" rtl="0" eaLnBrk="1" fontAlgn="base" hangingPunct="1">
        <a:spcBef>
          <a:spcPct val="20000"/>
        </a:spcBef>
        <a:spcAft>
          <a:spcPct val="0"/>
        </a:spcAft>
        <a:buClr>
          <a:srgbClr val="5C2305"/>
        </a:buClr>
        <a:buChar char="•"/>
        <a:defRPr kumimoji="1" sz="1400">
          <a:solidFill>
            <a:srgbClr val="5C2305"/>
          </a:solidFill>
          <a:latin typeface="+mn-lt"/>
        </a:defRPr>
      </a:lvl8pPr>
      <a:lvl9pPr marL="3600450" indent="-228600" algn="l" rtl="0" eaLnBrk="1" fontAlgn="base" hangingPunct="1">
        <a:spcBef>
          <a:spcPct val="20000"/>
        </a:spcBef>
        <a:spcAft>
          <a:spcPct val="0"/>
        </a:spcAft>
        <a:buClr>
          <a:srgbClr val="5C2305"/>
        </a:buClr>
        <a:buChar char="•"/>
        <a:defRPr kumimoji="1" sz="1400">
          <a:solidFill>
            <a:srgbClr val="5C2305"/>
          </a:solidFill>
          <a:latin typeface="+mn-lt"/>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dt" sz="quarter" idx="2"/>
          </p:nvPr>
        </p:nvSpPr>
        <p:spPr/>
        <p:txBody>
          <a:bodyPr/>
          <a:lstStyle/>
          <a:p>
            <a:fld id="{4B91085D-D7C9-45F6-810B-4CE6CD3FC138}" type="datetime1">
              <a:rPr lang="en-US" altLang="es-SV"/>
              <a:pPr/>
              <a:t>7/20/2019</a:t>
            </a:fld>
            <a:endParaRPr lang="en-US" altLang="es-SV"/>
          </a:p>
        </p:txBody>
      </p:sp>
      <p:sp>
        <p:nvSpPr>
          <p:cNvPr id="19460" name="Rectangle 4"/>
          <p:cNvSpPr>
            <a:spLocks noGrp="1" noChangeArrowheads="1"/>
          </p:cNvSpPr>
          <p:nvPr>
            <p:ph type="ctrTitle"/>
          </p:nvPr>
        </p:nvSpPr>
        <p:spPr>
          <a:xfrm>
            <a:off x="1115616" y="914400"/>
            <a:ext cx="7416824" cy="1981200"/>
          </a:xfrm>
          <a:noFill/>
        </p:spPr>
        <p:txBody>
          <a:bodyPr/>
          <a:lstStyle/>
          <a:p>
            <a:pPr algn="ctr"/>
            <a:r>
              <a:rPr lang="en-US" altLang="es-SV" sz="6600" dirty="0" smtClean="0">
                <a:latin typeface="AmbienteDB" panose="00000400000000000000" pitchFamily="2" charset="0"/>
              </a:rPr>
              <a:t>Salud Mental y las Emociones</a:t>
            </a:r>
            <a:endParaRPr lang="en-US" altLang="es-SV" sz="6600" dirty="0">
              <a:latin typeface="AmbienteDB" panose="00000400000000000000" pitchFamily="2" charset="0"/>
            </a:endParaRPr>
          </a:p>
        </p:txBody>
      </p:sp>
      <p:sp>
        <p:nvSpPr>
          <p:cNvPr id="19461" name="Rectangle 5"/>
          <p:cNvSpPr>
            <a:spLocks noGrp="1" noChangeArrowheads="1"/>
          </p:cNvSpPr>
          <p:nvPr>
            <p:ph type="subTitle" idx="1"/>
          </p:nvPr>
        </p:nvSpPr>
        <p:spPr>
          <a:xfrm>
            <a:off x="683568" y="3861048"/>
            <a:ext cx="7704856" cy="2122488"/>
          </a:xfrm>
          <a:noFill/>
        </p:spPr>
        <p:txBody>
          <a:bodyPr/>
          <a:lstStyle/>
          <a:p>
            <a:pPr algn="ctr"/>
            <a:r>
              <a:rPr lang="en-US" altLang="es-SV" sz="2800" dirty="0" smtClean="0">
                <a:latin typeface="AbsolutDB" panose="00000400000000000000" pitchFamily="2" charset="0"/>
              </a:rPr>
              <a:t>CONTROL EMOCIONAL, </a:t>
            </a:r>
            <a:r>
              <a:rPr lang="en-US" altLang="es-SV" sz="2800" dirty="0" err="1" smtClean="0">
                <a:latin typeface="AbsolutDB" panose="00000400000000000000" pitchFamily="2" charset="0"/>
              </a:rPr>
              <a:t>aportes</a:t>
            </a:r>
            <a:r>
              <a:rPr lang="en-US" altLang="es-SV" sz="2800" dirty="0" smtClean="0">
                <a:latin typeface="AbsolutDB" panose="00000400000000000000" pitchFamily="2" charset="0"/>
              </a:rPr>
              <a:t> </a:t>
            </a:r>
            <a:r>
              <a:rPr lang="en-US" altLang="es-SV" sz="2800" dirty="0" err="1" smtClean="0">
                <a:latin typeface="AbsolutDB" panose="00000400000000000000" pitchFamily="2" charset="0"/>
              </a:rPr>
              <a:t>practicos</a:t>
            </a:r>
            <a:endParaRPr lang="en-US" altLang="es-SV" sz="1400" dirty="0">
              <a:latin typeface="AbsolutDB" panose="00000400000000000000" pitchFamily="2" charset="0"/>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683568" y="1340768"/>
            <a:ext cx="7704856" cy="4191000"/>
          </a:xfrm>
        </p:spPr>
        <p:txBody>
          <a:bodyPr/>
          <a:lstStyle/>
          <a:p>
            <a:r>
              <a:rPr lang="es-SV" sz="2800" dirty="0" smtClean="0"/>
              <a:t>Un estado alterado </a:t>
            </a:r>
            <a:r>
              <a:rPr lang="es-SV" sz="2800" dirty="0"/>
              <a:t>de </a:t>
            </a:r>
            <a:r>
              <a:rPr lang="es-SV" sz="2800" dirty="0" smtClean="0"/>
              <a:t>emociones </a:t>
            </a:r>
            <a:r>
              <a:rPr lang="es-SV" sz="2800" dirty="0"/>
              <a:t>puede llegar a provocar desde afecciones físicas hasta un sentimiento de displacer violento e intolerable contra alguien o una situación </a:t>
            </a:r>
            <a:r>
              <a:rPr lang="es-SV" sz="2800" dirty="0" smtClean="0"/>
              <a:t>determinada que finalmente nos vemos afectados en todas las esferas de la vida. </a:t>
            </a:r>
            <a:endParaRPr lang="es-SV" sz="2800" dirty="0"/>
          </a:p>
        </p:txBody>
      </p:sp>
      <p:sp>
        <p:nvSpPr>
          <p:cNvPr id="2" name="1 Marcador de fecha"/>
          <p:cNvSpPr>
            <a:spLocks noGrp="1"/>
          </p:cNvSpPr>
          <p:nvPr>
            <p:ph type="dt" sz="quarter" idx="12"/>
          </p:nvPr>
        </p:nvSpPr>
        <p:spPr/>
        <p:txBody>
          <a:bodyPr/>
          <a:lstStyle/>
          <a:p>
            <a:fld id="{E234237B-6960-4A93-BC45-263C19723D02}" type="datetime1">
              <a:rPr lang="en-US" altLang="es-SV" smtClean="0"/>
              <a:pPr/>
              <a:t>7/20/2019</a:t>
            </a:fld>
            <a:endParaRPr lang="en-US" altLang="es-SV"/>
          </a:p>
        </p:txBody>
      </p:sp>
    </p:spTree>
    <p:extLst>
      <p:ext uri="{BB962C8B-B14F-4D97-AF65-F5344CB8AC3E}">
        <p14:creationId xmlns:p14="http://schemas.microsoft.com/office/powerpoint/2010/main" val="2631389756"/>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SV" dirty="0">
                <a:latin typeface="AbsolutDB" panose="00000400000000000000" pitchFamily="2" charset="0"/>
              </a:rPr>
              <a:t>¿</a:t>
            </a:r>
            <a:r>
              <a:rPr lang="es-SV" dirty="0" smtClean="0">
                <a:latin typeface="AbsolutDB" panose="00000400000000000000" pitchFamily="2" charset="0"/>
              </a:rPr>
              <a:t>QUE ES LO MEJOR EN MI VIDA?</a:t>
            </a:r>
            <a:endParaRPr lang="es-SV" dirty="0">
              <a:latin typeface="AbsolutDB" panose="00000400000000000000" pitchFamily="2" charset="0"/>
            </a:endParaRPr>
          </a:p>
        </p:txBody>
      </p:sp>
      <p:sp>
        <p:nvSpPr>
          <p:cNvPr id="4" name="3 Título"/>
          <p:cNvSpPr>
            <a:spLocks noGrp="1"/>
          </p:cNvSpPr>
          <p:nvPr>
            <p:ph type="ctrTitle"/>
          </p:nvPr>
        </p:nvSpPr>
        <p:spPr/>
        <p:txBody>
          <a:bodyPr/>
          <a:lstStyle/>
          <a:p>
            <a:r>
              <a:rPr lang="es-SV" dirty="0" smtClean="0">
                <a:latin typeface="Papyrus" panose="03070502060502030205" pitchFamily="66" charset="0"/>
              </a:rPr>
              <a:t>MOMENTO DE TOMAR DESICIONES</a:t>
            </a:r>
            <a:endParaRPr lang="es-SV" dirty="0">
              <a:latin typeface="Papyrus" panose="03070502060502030205" pitchFamily="66" charset="0"/>
            </a:endParaRPr>
          </a:p>
        </p:txBody>
      </p:sp>
    </p:spTree>
    <p:extLst>
      <p:ext uri="{BB962C8B-B14F-4D97-AF65-F5344CB8AC3E}">
        <p14:creationId xmlns:p14="http://schemas.microsoft.com/office/powerpoint/2010/main" val="2953670441"/>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3568" y="1049487"/>
            <a:ext cx="7488832" cy="795337"/>
          </a:xfrm>
        </p:spPr>
        <p:txBody>
          <a:bodyPr/>
          <a:lstStyle/>
          <a:p>
            <a:pPr algn="ctr"/>
            <a:r>
              <a:rPr lang="es-MX" sz="3200" b="1" dirty="0" smtClean="0">
                <a:latin typeface="Papyrus" panose="03070502060502030205" pitchFamily="66" charset="0"/>
              </a:rPr>
              <a:t>SINTOMA DEL SUMERGIDO (EMPANTANADO)</a:t>
            </a:r>
            <a:endParaRPr lang="es-MX" sz="3200" b="1" dirty="0">
              <a:latin typeface="Papyrus" panose="03070502060502030205" pitchFamily="66" charset="0"/>
            </a:endParaRPr>
          </a:p>
        </p:txBody>
      </p:sp>
      <p:sp>
        <p:nvSpPr>
          <p:cNvPr id="28675" name="Rectangle 3"/>
          <p:cNvSpPr>
            <a:spLocks noGrp="1" noChangeArrowheads="1"/>
          </p:cNvSpPr>
          <p:nvPr>
            <p:ph type="body" sz="half" idx="1"/>
          </p:nvPr>
        </p:nvSpPr>
        <p:spPr>
          <a:xfrm>
            <a:off x="395536" y="2174726"/>
            <a:ext cx="8209285" cy="2838450"/>
          </a:xfrm>
        </p:spPr>
        <p:txBody>
          <a:bodyPr/>
          <a:lstStyle/>
          <a:p>
            <a:pPr algn="just"/>
            <a:r>
              <a:rPr lang="es-MX" sz="2000" dirty="0">
                <a:latin typeface="AbsolutDB" panose="00000400000000000000" pitchFamily="2" charset="0"/>
              </a:rPr>
              <a:t>Se trata de personas que a menudo se sienten empantanadas en sus emociones e incapaces de librarse de ellas, como si el humor las dominara. Son volubles y no muy conscientes de sus sentimientos, por lo que quedan perdidas en ellos en lugar de tener cierta perspectiva. En consecuencia, hacen poco por tratar de librarse del mal humor, sienten que no controlan su vida emocional. A menudo se sienten abrumadas y emocionalmente descontroladas.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885305"/>
            <a:ext cx="2374487" cy="1232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descr="qsan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99792" y="4635153"/>
            <a:ext cx="2325795" cy="17332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726154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decel="50000" fill="hold">
                                          <p:stCondLst>
                                            <p:cond delay="0"/>
                                          </p:stCondLst>
                                        </p:cTn>
                                        <p:tgtEl>
                                          <p:spTgt spid="286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86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8674"/>
                                        </p:tgtEl>
                                        <p:attrNameLst>
                                          <p:attrName>ppt_w</p:attrName>
                                        </p:attrNameLst>
                                      </p:cBhvr>
                                      <p:tavLst>
                                        <p:tav tm="0">
                                          <p:val>
                                            <p:strVal val="#ppt_w*.05"/>
                                          </p:val>
                                        </p:tav>
                                        <p:tav tm="100000">
                                          <p:val>
                                            <p:strVal val="#ppt_w"/>
                                          </p:val>
                                        </p:tav>
                                      </p:tavLst>
                                    </p:anim>
                                    <p:anim calcmode="lin" valueType="num">
                                      <p:cBhvr>
                                        <p:cTn id="10" dur="1000" fill="hold"/>
                                        <p:tgtEl>
                                          <p:spTgt spid="286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86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86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86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8674"/>
                                        </p:tgtEl>
                                      </p:cBhvr>
                                    </p:animEffect>
                                  </p:childTnLst>
                                </p:cTn>
                              </p:par>
                            </p:childTnLst>
                          </p:cTn>
                        </p:par>
                        <p:par>
                          <p:cTn id="15" fill="hold" nodeType="afterGroup">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8677"/>
                                        </p:tgtEl>
                                        <p:attrNameLst>
                                          <p:attrName>style.visibility</p:attrName>
                                        </p:attrNameLst>
                                      </p:cBhvr>
                                      <p:to>
                                        <p:strVal val="visible"/>
                                      </p:to>
                                    </p:set>
                                    <p:anim calcmode="lin" valueType="num">
                                      <p:cBhvr>
                                        <p:cTn id="18" dur="1000" fill="hold"/>
                                        <p:tgtEl>
                                          <p:spTgt spid="28677"/>
                                        </p:tgtEl>
                                        <p:attrNameLst>
                                          <p:attrName>ppt_w</p:attrName>
                                        </p:attrNameLst>
                                      </p:cBhvr>
                                      <p:tavLst>
                                        <p:tav tm="0">
                                          <p:val>
                                            <p:fltVal val="0"/>
                                          </p:val>
                                        </p:tav>
                                        <p:tav tm="100000">
                                          <p:val>
                                            <p:strVal val="#ppt_w"/>
                                          </p:val>
                                        </p:tav>
                                      </p:tavLst>
                                    </p:anim>
                                    <p:anim calcmode="lin" valueType="num">
                                      <p:cBhvr>
                                        <p:cTn id="19" dur="1000" fill="hold"/>
                                        <p:tgtEl>
                                          <p:spTgt spid="28677"/>
                                        </p:tgtEl>
                                        <p:attrNameLst>
                                          <p:attrName>ppt_h</p:attrName>
                                        </p:attrNameLst>
                                      </p:cBhvr>
                                      <p:tavLst>
                                        <p:tav tm="0">
                                          <p:val>
                                            <p:fltVal val="0"/>
                                          </p:val>
                                        </p:tav>
                                        <p:tav tm="100000">
                                          <p:val>
                                            <p:strVal val="#ppt_h"/>
                                          </p:val>
                                        </p:tav>
                                      </p:tavLst>
                                    </p:anim>
                                    <p:anim calcmode="lin" valueType="num">
                                      <p:cBhvr>
                                        <p:cTn id="20" dur="1000" fill="hold"/>
                                        <p:tgtEl>
                                          <p:spTgt spid="28677"/>
                                        </p:tgtEl>
                                        <p:attrNameLst>
                                          <p:attrName>style.rotation</p:attrName>
                                        </p:attrNameLst>
                                      </p:cBhvr>
                                      <p:tavLst>
                                        <p:tav tm="0">
                                          <p:val>
                                            <p:fltVal val="360"/>
                                          </p:val>
                                        </p:tav>
                                        <p:tav tm="100000">
                                          <p:val>
                                            <p:fltVal val="0"/>
                                          </p:val>
                                        </p:tav>
                                      </p:tavLst>
                                    </p:anim>
                                    <p:animEffect transition="in" filter="fade">
                                      <p:cBhvr>
                                        <p:cTn id="21" dur="1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418" y="1484784"/>
            <a:ext cx="245097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http://cdn.pijamasurf.com/wp-content/uploads/2012/12/RV-AI989_ANTIDO_DV_20121207004152.jpeg"/>
          <p:cNvPicPr>
            <a:picLocks noChangeAspect="1" noChangeArrowheads="1"/>
          </p:cNvPicPr>
          <p:nvPr/>
        </p:nvPicPr>
        <p:blipFill>
          <a:blip r:embed="rId4" cstate="print"/>
          <a:srcRect/>
          <a:stretch>
            <a:fillRect/>
          </a:stretch>
        </p:blipFill>
        <p:spPr bwMode="auto">
          <a:xfrm>
            <a:off x="6876256" y="3780681"/>
            <a:ext cx="1944216" cy="2923746"/>
          </a:xfrm>
          <a:prstGeom prst="rect">
            <a:avLst/>
          </a:prstGeom>
          <a:noFill/>
        </p:spPr>
      </p:pic>
      <p:sp>
        <p:nvSpPr>
          <p:cNvPr id="5" name="4 Título"/>
          <p:cNvSpPr>
            <a:spLocks noGrp="1"/>
          </p:cNvSpPr>
          <p:nvPr>
            <p:ph type="title"/>
          </p:nvPr>
        </p:nvSpPr>
        <p:spPr>
          <a:xfrm>
            <a:off x="624028" y="800332"/>
            <a:ext cx="6105053" cy="523850"/>
          </a:xfrm>
        </p:spPr>
        <p:txBody>
          <a:bodyPr/>
          <a:lstStyle/>
          <a:p>
            <a:pPr algn="r"/>
            <a:r>
              <a:rPr lang="es-SV" sz="3200" b="1" dirty="0" smtClean="0">
                <a:latin typeface="Papyrus" panose="03070502060502030205" pitchFamily="66" charset="0"/>
              </a:rPr>
              <a:t/>
            </a:r>
            <a:br>
              <a:rPr lang="es-SV" sz="3200" b="1" dirty="0" smtClean="0">
                <a:latin typeface="Papyrus" panose="03070502060502030205" pitchFamily="66" charset="0"/>
              </a:rPr>
            </a:br>
            <a:r>
              <a:rPr lang="es-SV" sz="3200" b="1" dirty="0" smtClean="0">
                <a:latin typeface="Papyrus" panose="03070502060502030205" pitchFamily="66" charset="0"/>
              </a:rPr>
              <a:t>ACEPTACION PASIVA</a:t>
            </a:r>
            <a:br>
              <a:rPr lang="es-SV" sz="3200" b="1" dirty="0" smtClean="0">
                <a:latin typeface="Papyrus" panose="03070502060502030205" pitchFamily="66" charset="0"/>
              </a:rPr>
            </a:br>
            <a:endParaRPr lang="es-SV" sz="3200" b="1" dirty="0">
              <a:latin typeface="Papyrus" panose="03070502060502030205" pitchFamily="66" charset="0"/>
            </a:endParaRPr>
          </a:p>
        </p:txBody>
      </p:sp>
      <p:sp>
        <p:nvSpPr>
          <p:cNvPr id="7" name="6 Marcador de contenido"/>
          <p:cNvSpPr>
            <a:spLocks noGrp="1"/>
          </p:cNvSpPr>
          <p:nvPr>
            <p:ph sz="half" idx="1"/>
          </p:nvPr>
        </p:nvSpPr>
        <p:spPr>
          <a:xfrm>
            <a:off x="501289" y="1484784"/>
            <a:ext cx="5942919" cy="4114800"/>
          </a:xfrm>
        </p:spPr>
        <p:txBody>
          <a:bodyPr/>
          <a:lstStyle/>
          <a:p>
            <a:pPr algn="just">
              <a:lnSpc>
                <a:spcPct val="150000"/>
              </a:lnSpc>
            </a:pPr>
            <a:r>
              <a:rPr lang="es-SV" sz="1800" b="1" dirty="0" smtClean="0">
                <a:latin typeface="AbsolutDB" panose="00000400000000000000" pitchFamily="2" charset="0"/>
              </a:rPr>
              <a:t>Son </a:t>
            </a:r>
            <a:r>
              <a:rPr lang="es-SV" sz="1800" b="1" dirty="0">
                <a:latin typeface="AbsolutDB" panose="00000400000000000000" pitchFamily="2" charset="0"/>
              </a:rPr>
              <a:t>personas que a pesar de estar conscientes de sus </a:t>
            </a:r>
            <a:r>
              <a:rPr lang="es-SV" sz="1800" b="1" dirty="0" smtClean="0">
                <a:latin typeface="AbsolutDB" panose="00000400000000000000" pitchFamily="2" charset="0"/>
              </a:rPr>
              <a:t> estados </a:t>
            </a:r>
            <a:r>
              <a:rPr lang="es-SV" sz="1800" b="1" dirty="0">
                <a:latin typeface="AbsolutDB" panose="00000400000000000000" pitchFamily="2" charset="0"/>
              </a:rPr>
              <a:t>emocionales, no hacen nada para modificarlo, sobre todo en el caso de personas depresivas o malhumoradas que aceptan sus emociones pero no se sienten capaces de modificarlo a pesar de que se sienten mal. </a:t>
            </a:r>
            <a:endParaRPr lang="es-SV" sz="1800" b="1" dirty="0" smtClean="0">
              <a:latin typeface="AbsolutDB" panose="00000400000000000000" pitchFamily="2" charset="0"/>
            </a:endParaRPr>
          </a:p>
          <a:p>
            <a:pPr algn="just">
              <a:lnSpc>
                <a:spcPct val="150000"/>
              </a:lnSpc>
            </a:pPr>
            <a:r>
              <a:rPr lang="es-SV" sz="1800" b="1" dirty="0" smtClean="0">
                <a:latin typeface="AbsolutDB" panose="00000400000000000000" pitchFamily="2" charset="0"/>
              </a:rPr>
              <a:t>Este tipo de actitud potencializa el auto concepto erróneo de incompetencia y van por la vida asumiendo las responsabilidades de los demás respondiendo a la necesidad de sentirse aceptados y evadiendo conflictos.</a:t>
            </a:r>
            <a:endParaRPr lang="es-SV" sz="1800" b="1" dirty="0">
              <a:latin typeface="AbsolutDB" panose="00000400000000000000" pitchFamily="2" charset="0"/>
            </a:endParaRPr>
          </a:p>
        </p:txBody>
      </p:sp>
    </p:spTree>
    <p:extLst>
      <p:ext uri="{BB962C8B-B14F-4D97-AF65-F5344CB8AC3E}">
        <p14:creationId xmlns:p14="http://schemas.microsoft.com/office/powerpoint/2010/main" val="3181161240"/>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55576" y="2636912"/>
            <a:ext cx="7772400" cy="1362075"/>
          </a:xfrm>
        </p:spPr>
        <p:txBody>
          <a:bodyPr/>
          <a:lstStyle/>
          <a:p>
            <a:pPr algn="ctr"/>
            <a:r>
              <a:rPr lang="es-SV" sz="5400" dirty="0" smtClean="0">
                <a:latin typeface="Papyrus" panose="03070502060502030205" pitchFamily="66" charset="0"/>
              </a:rPr>
              <a:t>LA PROPUESTA </a:t>
            </a:r>
            <a:r>
              <a:rPr lang="es-SV" sz="3600" dirty="0" smtClean="0">
                <a:latin typeface="Papyrus" panose="03070502060502030205" pitchFamily="66" charset="0"/>
              </a:rPr>
              <a:t>PRACTICA Y SALUDABLE</a:t>
            </a:r>
            <a:endParaRPr lang="es-SV" sz="5400" dirty="0">
              <a:latin typeface="Papyrus" panose="03070502060502030205" pitchFamily="66" charset="0"/>
            </a:endParaRPr>
          </a:p>
        </p:txBody>
      </p:sp>
    </p:spTree>
    <p:extLst>
      <p:ext uri="{BB962C8B-B14F-4D97-AF65-F5344CB8AC3E}">
        <p14:creationId xmlns:p14="http://schemas.microsoft.com/office/powerpoint/2010/main" val="3656815551"/>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838200"/>
            <a:ext cx="7560840" cy="685800"/>
          </a:xfrm>
        </p:spPr>
        <p:txBody>
          <a:bodyPr>
            <a:normAutofit fontScale="90000"/>
          </a:bodyPr>
          <a:lstStyle/>
          <a:p>
            <a:r>
              <a:rPr lang="es-SV" b="1" dirty="0" smtClean="0">
                <a:latin typeface="Papyrus" panose="03070502060502030205" pitchFamily="66" charset="0"/>
              </a:rPr>
              <a:t>LAS EMOCIONES Y LA INTELIGENCIA EMOCIONAL</a:t>
            </a:r>
            <a:endParaRPr lang="es-SV" b="1" dirty="0">
              <a:latin typeface="Papyrus" panose="03070502060502030205" pitchFamily="66" charset="0"/>
            </a:endParaRPr>
          </a:p>
        </p:txBody>
      </p:sp>
      <p:sp>
        <p:nvSpPr>
          <p:cNvPr id="3" name="Marcador de contenido 2"/>
          <p:cNvSpPr>
            <a:spLocks noGrp="1"/>
          </p:cNvSpPr>
          <p:nvPr>
            <p:ph idx="1"/>
          </p:nvPr>
        </p:nvSpPr>
        <p:spPr>
          <a:xfrm>
            <a:off x="611560" y="1844824"/>
            <a:ext cx="7830889" cy="4191000"/>
          </a:xfrm>
        </p:spPr>
        <p:txBody>
          <a:bodyPr/>
          <a:lstStyle/>
          <a:p>
            <a:pPr algn="just"/>
            <a:r>
              <a:rPr lang="es-SV" sz="2800" dirty="0" smtClean="0">
                <a:latin typeface="AbsolutDB" panose="00000400000000000000" pitchFamily="2" charset="0"/>
              </a:rPr>
              <a:t>La </a:t>
            </a:r>
            <a:r>
              <a:rPr lang="es-SV" sz="2800" dirty="0">
                <a:latin typeface="AbsolutDB" panose="00000400000000000000" pitchFamily="2" charset="0"/>
              </a:rPr>
              <a:t>inteligencia emocional se refiere a cinco habilidades: conocimiento de emociones personales, control de las mismas, auto motivación, conocimiento de las emociones ajenas y desarrollo de habilidades sociales. </a:t>
            </a:r>
            <a:endParaRPr lang="es-SV" sz="2800" dirty="0" smtClean="0">
              <a:latin typeface="AbsolutDB" panose="00000400000000000000" pitchFamily="2" charset="0"/>
            </a:endParaRPr>
          </a:p>
          <a:p>
            <a:pPr algn="just"/>
            <a:r>
              <a:rPr lang="es-SV" sz="2800" dirty="0">
                <a:latin typeface="AbsolutDB" panose="00000400000000000000" pitchFamily="2" charset="0"/>
              </a:rPr>
              <a:t>Si desarrollas tu Inteligencia Emocional, serás capaz de regular mucho mejor tus impulsos y decidir en muchas más situaciones cómo desearías actuar y comportarte. </a:t>
            </a:r>
          </a:p>
        </p:txBody>
      </p:sp>
    </p:spTree>
    <p:extLst>
      <p:ext uri="{BB962C8B-B14F-4D97-AF65-F5344CB8AC3E}">
        <p14:creationId xmlns:p14="http://schemas.microsoft.com/office/powerpoint/2010/main" val="2519095248"/>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sz="quarter"/>
          </p:nvPr>
        </p:nvSpPr>
        <p:spPr>
          <a:xfrm>
            <a:off x="755576" y="2348880"/>
            <a:ext cx="7488832" cy="2133600"/>
          </a:xfrm>
        </p:spPr>
        <p:txBody>
          <a:bodyPr/>
          <a:lstStyle/>
          <a:p>
            <a:r>
              <a:rPr lang="es-SV" sz="4400" dirty="0" smtClean="0">
                <a:latin typeface="Papyrus" panose="03070502060502030205" pitchFamily="66" charset="0"/>
              </a:rPr>
              <a:t>Componentes de la </a:t>
            </a:r>
            <a:r>
              <a:rPr lang="es-SV" sz="5400" dirty="0" smtClean="0">
                <a:latin typeface="Papyrus" panose="03070502060502030205" pitchFamily="66" charset="0"/>
              </a:rPr>
              <a:t>INTELIGENCIA EMOCIONAL.</a:t>
            </a:r>
            <a:endParaRPr lang="es-SV" sz="5400" dirty="0">
              <a:latin typeface="Papyrus" panose="03070502060502030205" pitchFamily="66" charset="0"/>
            </a:endParaRPr>
          </a:p>
        </p:txBody>
      </p:sp>
    </p:spTree>
    <p:extLst>
      <p:ext uri="{BB962C8B-B14F-4D97-AF65-F5344CB8AC3E}">
        <p14:creationId xmlns:p14="http://schemas.microsoft.com/office/powerpoint/2010/main" val="768779514"/>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1514" y="350852"/>
            <a:ext cx="8229600" cy="857250"/>
          </a:xfrm>
          <a:prstGeom prst="rect">
            <a:avLst/>
          </a:prstGeom>
        </p:spPr>
        <p:txBody>
          <a:bodyPr lIns="0" rIns="0" bIns="0" anchor="b">
            <a:normAutofit/>
          </a:bodyPr>
          <a:lstStyle/>
          <a:p>
            <a:pPr algn="r" fontAlgn="auto">
              <a:spcAft>
                <a:spcPts val="0"/>
              </a:spcAft>
              <a:defRPr/>
            </a:pPr>
            <a:r>
              <a:rPr lang="es-ES" sz="4800" dirty="0">
                <a:solidFill>
                  <a:schemeClr val="tx2"/>
                </a:solidFill>
                <a:latin typeface="Papyrus" panose="03070502060502030205" pitchFamily="66" charset="0"/>
                <a:ea typeface="+mj-ea"/>
                <a:cs typeface="+mj-cs"/>
              </a:rPr>
              <a:t>2. </a:t>
            </a:r>
            <a:r>
              <a:rPr lang="es-ES" sz="4800" dirty="0" smtClean="0">
                <a:solidFill>
                  <a:schemeClr val="tx2"/>
                </a:solidFill>
                <a:latin typeface="Papyrus" panose="03070502060502030205" pitchFamily="66" charset="0"/>
                <a:ea typeface="+mj-ea"/>
                <a:cs typeface="+mj-cs"/>
              </a:rPr>
              <a:t>Autocontrol</a:t>
            </a:r>
            <a:endParaRPr lang="es-ES" sz="4800" dirty="0">
              <a:solidFill>
                <a:schemeClr val="tx2"/>
              </a:solidFill>
              <a:latin typeface="Papyrus" panose="03070502060502030205" pitchFamily="66" charset="0"/>
              <a:ea typeface="+mj-ea"/>
              <a:cs typeface="+mj-cs"/>
            </a:endParaRPr>
          </a:p>
        </p:txBody>
      </p:sp>
      <p:sp>
        <p:nvSpPr>
          <p:cNvPr id="11267" name="2 Rectángulo"/>
          <p:cNvSpPr>
            <a:spLocks noChangeArrowheads="1"/>
          </p:cNvSpPr>
          <p:nvPr/>
        </p:nvSpPr>
        <p:spPr bwMode="auto">
          <a:xfrm>
            <a:off x="921362" y="1008047"/>
            <a:ext cx="5040162" cy="400110"/>
          </a:xfrm>
          <a:prstGeom prst="rect">
            <a:avLst/>
          </a:prstGeom>
          <a:noFill/>
          <a:ln w="9525">
            <a:noFill/>
            <a:miter lim="800000"/>
            <a:headEnd/>
            <a:tailEnd/>
          </a:ln>
        </p:spPr>
        <p:txBody>
          <a:bodyPr wrap="none">
            <a:spAutoFit/>
          </a:bodyPr>
          <a:lstStyle/>
          <a:p>
            <a:pPr algn="ctr"/>
            <a:r>
              <a:rPr lang="es-ES_tradnl" sz="2000" b="0" dirty="0">
                <a:latin typeface="AbsolutDB" panose="00000400000000000000" pitchFamily="2" charset="0"/>
              </a:rPr>
              <a:t>Capacidad para controlar las emociones.</a:t>
            </a:r>
            <a:endParaRPr lang="es-ES" sz="2000" b="0" dirty="0">
              <a:latin typeface="AbsolutDB" panose="00000400000000000000" pitchFamily="2" charset="0"/>
            </a:endParaRPr>
          </a:p>
        </p:txBody>
      </p:sp>
      <p:sp>
        <p:nvSpPr>
          <p:cNvPr id="11268" name="4 Rectángulo"/>
          <p:cNvSpPr>
            <a:spLocks noChangeArrowheads="1"/>
          </p:cNvSpPr>
          <p:nvPr/>
        </p:nvSpPr>
        <p:spPr bwMode="auto">
          <a:xfrm>
            <a:off x="3275857" y="1729208"/>
            <a:ext cx="5184576" cy="2031325"/>
          </a:xfrm>
          <a:prstGeom prst="rect">
            <a:avLst/>
          </a:prstGeom>
          <a:noFill/>
          <a:ln w="9525">
            <a:noFill/>
            <a:miter lim="800000"/>
            <a:headEnd/>
            <a:tailEnd/>
          </a:ln>
        </p:spPr>
        <p:txBody>
          <a:bodyPr wrap="square">
            <a:spAutoFit/>
          </a:bodyPr>
          <a:lstStyle/>
          <a:p>
            <a:pPr algn="just"/>
            <a:r>
              <a:rPr lang="es-ES" sz="1800" i="1" dirty="0">
                <a:latin typeface="AbsolutDB" panose="00000400000000000000" pitchFamily="2" charset="0"/>
              </a:rPr>
              <a:t>La conciencia de uno mismo es una habilidad básica que nos permite controlar nuestros sentimientos y adecuarlos al momento. La capacidad de tranquilizarse a uno mismo, de desembarazarse de la ansiedad, de la tristeza, de la irritabilidad y las consecuencias que acarrea su ausencia</a:t>
            </a:r>
            <a:r>
              <a:rPr lang="es-ES_tradnl" sz="1800" i="1" dirty="0">
                <a:latin typeface="AbsolutDB" panose="00000400000000000000" pitchFamily="2" charset="0"/>
              </a:rPr>
              <a:t> .</a:t>
            </a:r>
            <a:endParaRPr lang="es-ES" sz="1800" i="1" dirty="0">
              <a:latin typeface="AbsolutDB" panose="00000400000000000000" pitchFamily="2" charset="0"/>
            </a:endParaRPr>
          </a:p>
        </p:txBody>
      </p:sp>
      <p:sp>
        <p:nvSpPr>
          <p:cNvPr id="6" name="Rectangle 1"/>
          <p:cNvSpPr>
            <a:spLocks noChangeArrowheads="1"/>
          </p:cNvSpPr>
          <p:nvPr/>
        </p:nvSpPr>
        <p:spPr bwMode="auto">
          <a:xfrm>
            <a:off x="421514" y="4061817"/>
            <a:ext cx="6147618" cy="2246769"/>
          </a:xfrm>
          <a:prstGeom prst="rect">
            <a:avLst/>
          </a:prstGeom>
          <a:noFill/>
          <a:ln w="9525">
            <a:noFill/>
            <a:miter lim="800000"/>
            <a:headEnd/>
            <a:tailEnd/>
          </a:ln>
          <a:effectLst/>
        </p:spPr>
        <p:txBody>
          <a:bodyPr wrap="square" anchor="ctr">
            <a:spAutoFit/>
          </a:bodyPr>
          <a:lstStyle/>
          <a:p>
            <a:pPr fontAlgn="auto">
              <a:spcBef>
                <a:spcPts val="0"/>
              </a:spcBef>
              <a:spcAft>
                <a:spcPts val="0"/>
              </a:spcAft>
              <a:buFont typeface="Arial" pitchFamily="34" charset="0"/>
              <a:buChar char="•"/>
              <a:defRPr/>
            </a:pPr>
            <a:r>
              <a:rPr lang="es-ES" sz="2000" dirty="0">
                <a:latin typeface="AbsolutDB" panose="00000400000000000000" pitchFamily="2" charset="0"/>
                <a:ea typeface="Calibri" pitchFamily="34" charset="0"/>
                <a:cs typeface="Arial" pitchFamily="34" charset="0"/>
              </a:rPr>
              <a:t> </a:t>
            </a:r>
            <a:r>
              <a:rPr lang="es-ES" sz="2000" b="1" dirty="0">
                <a:latin typeface="AbsolutDB" panose="00000400000000000000" pitchFamily="2" charset="0"/>
              </a:rPr>
              <a:t>Confiar en nuestras decisiones.</a:t>
            </a:r>
          </a:p>
          <a:p>
            <a:pPr fontAlgn="auto">
              <a:spcBef>
                <a:spcPts val="0"/>
              </a:spcBef>
              <a:spcAft>
                <a:spcPts val="0"/>
              </a:spcAft>
              <a:buFont typeface="Arial" pitchFamily="34" charset="0"/>
              <a:buChar char="•"/>
              <a:defRPr/>
            </a:pPr>
            <a:r>
              <a:rPr lang="es-ES" sz="2000" b="1" dirty="0">
                <a:latin typeface="AbsolutDB" panose="00000400000000000000" pitchFamily="2" charset="0"/>
              </a:rPr>
              <a:t> Conocer nuestras responsabilidades.</a:t>
            </a:r>
          </a:p>
          <a:p>
            <a:pPr fontAlgn="auto">
              <a:spcBef>
                <a:spcPts val="0"/>
              </a:spcBef>
              <a:spcAft>
                <a:spcPts val="0"/>
              </a:spcAft>
              <a:buFont typeface="Arial" pitchFamily="34" charset="0"/>
              <a:buChar char="•"/>
              <a:defRPr/>
            </a:pPr>
            <a:r>
              <a:rPr lang="es-ES" sz="2000" b="1" dirty="0">
                <a:latin typeface="AbsolutDB" panose="00000400000000000000" pitchFamily="2" charset="0"/>
              </a:rPr>
              <a:t> Liberar ansiedad. Respirando.  </a:t>
            </a:r>
          </a:p>
          <a:p>
            <a:pPr fontAlgn="auto">
              <a:spcBef>
                <a:spcPts val="0"/>
              </a:spcBef>
              <a:spcAft>
                <a:spcPts val="0"/>
              </a:spcAft>
              <a:buFont typeface="Arial" pitchFamily="34" charset="0"/>
              <a:buChar char="•"/>
              <a:defRPr/>
            </a:pPr>
            <a:r>
              <a:rPr lang="es-ES" sz="2000" b="1" dirty="0">
                <a:latin typeface="AbsolutDB" panose="00000400000000000000" pitchFamily="2" charset="0"/>
              </a:rPr>
              <a:t> Capacidad de concentración y de prestar atención. </a:t>
            </a:r>
          </a:p>
          <a:p>
            <a:pPr fontAlgn="auto">
              <a:spcBef>
                <a:spcPts val="0"/>
              </a:spcBef>
              <a:spcAft>
                <a:spcPts val="0"/>
              </a:spcAft>
              <a:buFont typeface="Arial" pitchFamily="34" charset="0"/>
              <a:buChar char="•"/>
              <a:defRPr/>
            </a:pPr>
            <a:r>
              <a:rPr lang="es-ES" sz="2000" b="1" dirty="0">
                <a:latin typeface="AbsolutDB" panose="00000400000000000000" pitchFamily="2" charset="0"/>
              </a:rPr>
              <a:t> Pensar antes de hablar.</a:t>
            </a:r>
          </a:p>
          <a:p>
            <a:pPr fontAlgn="auto">
              <a:spcBef>
                <a:spcPts val="0"/>
              </a:spcBef>
              <a:spcAft>
                <a:spcPts val="0"/>
              </a:spcAft>
              <a:buFont typeface="Arial" pitchFamily="34" charset="0"/>
              <a:buChar char="•"/>
              <a:defRPr/>
            </a:pPr>
            <a:r>
              <a:rPr lang="es-ES" sz="2000" b="1" dirty="0">
                <a:latin typeface="AbsolutDB" panose="00000400000000000000" pitchFamily="2" charset="0"/>
              </a:rPr>
              <a:t> Evitar juicios erróneos.</a:t>
            </a:r>
          </a:p>
        </p:txBody>
      </p:sp>
      <p:sp>
        <p:nvSpPr>
          <p:cNvPr id="11270" name="6 CuadroTexto"/>
          <p:cNvSpPr txBox="1">
            <a:spLocks noChangeArrowheads="1"/>
          </p:cNvSpPr>
          <p:nvPr/>
        </p:nvSpPr>
        <p:spPr bwMode="auto">
          <a:xfrm>
            <a:off x="421514" y="3696665"/>
            <a:ext cx="5198393" cy="400110"/>
          </a:xfrm>
          <a:prstGeom prst="rect">
            <a:avLst/>
          </a:prstGeom>
          <a:noFill/>
          <a:ln w="9525">
            <a:noFill/>
            <a:miter lim="800000"/>
            <a:headEnd/>
            <a:tailEnd/>
          </a:ln>
        </p:spPr>
        <p:txBody>
          <a:bodyPr wrap="square">
            <a:spAutoFit/>
          </a:bodyPr>
          <a:lstStyle/>
          <a:p>
            <a:pPr algn="ctr"/>
            <a:r>
              <a:rPr lang="es-ES" sz="2000" b="1" dirty="0">
                <a:solidFill>
                  <a:srgbClr val="0070C0"/>
                </a:solidFill>
                <a:latin typeface="AbsolutDB" panose="00000400000000000000" pitchFamily="2" charset="0"/>
              </a:rPr>
              <a:t>¿Cómo se logra el autocontrol?</a:t>
            </a:r>
          </a:p>
        </p:txBody>
      </p:sp>
      <p:pic>
        <p:nvPicPr>
          <p:cNvPr id="9218" name="Picture 2" descr="http://www.webquest.es/files/u2743/Mafalda2.gif"/>
          <p:cNvPicPr>
            <a:picLocks noChangeAspect="1" noChangeArrowheads="1"/>
          </p:cNvPicPr>
          <p:nvPr/>
        </p:nvPicPr>
        <p:blipFill>
          <a:blip r:embed="rId3" cstate="print"/>
          <a:srcRect/>
          <a:stretch>
            <a:fillRect/>
          </a:stretch>
        </p:blipFill>
        <p:spPr bwMode="auto">
          <a:xfrm>
            <a:off x="184258" y="1575889"/>
            <a:ext cx="3091598" cy="2090936"/>
          </a:xfrm>
          <a:prstGeom prst="rect">
            <a:avLst/>
          </a:prstGeom>
          <a:noFill/>
        </p:spPr>
      </p:pic>
      <p:pic>
        <p:nvPicPr>
          <p:cNvPr id="9220" name="Picture 4" descr="http://www.cuidartepsicologos.com/wp-content/uploads/2013/06/enfado1-300x300.jpg"/>
          <p:cNvPicPr>
            <a:picLocks noChangeAspect="1" noChangeArrowheads="1"/>
          </p:cNvPicPr>
          <p:nvPr/>
        </p:nvPicPr>
        <p:blipFill>
          <a:blip r:embed="rId4" cstate="print"/>
          <a:srcRect/>
          <a:stretch>
            <a:fillRect/>
          </a:stretch>
        </p:blipFill>
        <p:spPr bwMode="auto">
          <a:xfrm>
            <a:off x="6079643" y="3870918"/>
            <a:ext cx="2232248" cy="2232248"/>
          </a:xfrm>
          <a:prstGeom prst="rect">
            <a:avLst/>
          </a:prstGeom>
          <a:noFill/>
        </p:spPr>
      </p:pic>
    </p:spTree>
    <p:extLst>
      <p:ext uri="{BB962C8B-B14F-4D97-AF65-F5344CB8AC3E}">
        <p14:creationId xmlns:p14="http://schemas.microsoft.com/office/powerpoint/2010/main" val="1177168794"/>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67544" y="699542"/>
            <a:ext cx="8229600" cy="857250"/>
          </a:xfrm>
          <a:prstGeom prst="rect">
            <a:avLst/>
          </a:prstGeom>
        </p:spPr>
        <p:txBody>
          <a:bodyPr lIns="0" rIns="0" bIns="0" anchor="b">
            <a:normAutofit/>
          </a:bodyPr>
          <a:lstStyle/>
          <a:p>
            <a:pPr fontAlgn="auto">
              <a:spcAft>
                <a:spcPts val="0"/>
              </a:spcAft>
              <a:defRPr/>
            </a:pPr>
            <a:r>
              <a:rPr lang="es-ES" sz="5000" dirty="0">
                <a:solidFill>
                  <a:schemeClr val="tx2"/>
                </a:solidFill>
                <a:latin typeface="Papyrus" panose="03070502060502030205" pitchFamily="66" charset="0"/>
                <a:ea typeface="+mj-ea"/>
                <a:cs typeface="+mj-cs"/>
              </a:rPr>
              <a:t>3. Automotivación.</a:t>
            </a:r>
          </a:p>
        </p:txBody>
      </p:sp>
      <p:sp>
        <p:nvSpPr>
          <p:cNvPr id="12291" name="2 Rectángulo"/>
          <p:cNvSpPr>
            <a:spLocks noChangeArrowheads="1"/>
          </p:cNvSpPr>
          <p:nvPr/>
        </p:nvSpPr>
        <p:spPr bwMode="auto">
          <a:xfrm>
            <a:off x="2843620" y="1403484"/>
            <a:ext cx="4464684" cy="369332"/>
          </a:xfrm>
          <a:prstGeom prst="rect">
            <a:avLst/>
          </a:prstGeom>
          <a:noFill/>
          <a:ln w="9525">
            <a:noFill/>
            <a:miter lim="800000"/>
            <a:headEnd/>
            <a:tailEnd/>
          </a:ln>
        </p:spPr>
        <p:txBody>
          <a:bodyPr wrap="none">
            <a:spAutoFit/>
          </a:bodyPr>
          <a:lstStyle/>
          <a:p>
            <a:r>
              <a:rPr lang="es-ES_tradnl" sz="1800" b="0" dirty="0">
                <a:latin typeface="AbsolutDB" panose="00000400000000000000" pitchFamily="2" charset="0"/>
              </a:rPr>
              <a:t>Capacidad para motivarse a uno mismo.</a:t>
            </a:r>
            <a:endParaRPr lang="es-ES" sz="1800" b="0" dirty="0">
              <a:latin typeface="AbsolutDB" panose="00000400000000000000" pitchFamily="2" charset="0"/>
            </a:endParaRPr>
          </a:p>
        </p:txBody>
      </p:sp>
      <p:sp>
        <p:nvSpPr>
          <p:cNvPr id="12292" name="3 Rectángulo"/>
          <p:cNvSpPr>
            <a:spLocks noChangeArrowheads="1"/>
          </p:cNvSpPr>
          <p:nvPr/>
        </p:nvSpPr>
        <p:spPr bwMode="auto">
          <a:xfrm>
            <a:off x="467544" y="2136782"/>
            <a:ext cx="6048672" cy="1323439"/>
          </a:xfrm>
          <a:prstGeom prst="rect">
            <a:avLst/>
          </a:prstGeom>
          <a:noFill/>
          <a:ln w="9525">
            <a:noFill/>
            <a:miter lim="800000"/>
            <a:headEnd/>
            <a:tailEnd/>
          </a:ln>
        </p:spPr>
        <p:txBody>
          <a:bodyPr wrap="square">
            <a:spAutoFit/>
          </a:bodyPr>
          <a:lstStyle/>
          <a:p>
            <a:pPr algn="just"/>
            <a:r>
              <a:rPr lang="es-ES_tradnl" sz="2000" i="1" dirty="0">
                <a:latin typeface="AbsolutDB" panose="00000400000000000000" pitchFamily="2" charset="0"/>
              </a:rPr>
              <a:t>Significa ser aplicado, tenaz, saber permanecer en la tarea, no desanimarse cuando algo no salga bien, no dejarse desalentar, ser capaz de ordenar las emociones al servicio de un objetivo esencial. </a:t>
            </a:r>
            <a:endParaRPr lang="es-ES" sz="2000" i="1" dirty="0">
              <a:latin typeface="AbsolutDB" panose="00000400000000000000" pitchFamily="2" charset="0"/>
            </a:endParaRPr>
          </a:p>
        </p:txBody>
      </p:sp>
      <p:sp>
        <p:nvSpPr>
          <p:cNvPr id="5" name="Rectangle 1"/>
          <p:cNvSpPr>
            <a:spLocks noChangeArrowheads="1"/>
          </p:cNvSpPr>
          <p:nvPr/>
        </p:nvSpPr>
        <p:spPr bwMode="auto">
          <a:xfrm>
            <a:off x="3079395" y="4362747"/>
            <a:ext cx="5643562" cy="1938992"/>
          </a:xfrm>
          <a:prstGeom prst="rect">
            <a:avLst/>
          </a:prstGeom>
          <a:noFill/>
          <a:ln w="9525">
            <a:noFill/>
            <a:miter lim="800000"/>
            <a:headEnd/>
            <a:tailEnd/>
          </a:ln>
          <a:effectLst/>
        </p:spPr>
        <p:txBody>
          <a:bodyPr anchor="ctr">
            <a:spAutoFit/>
          </a:bodyPr>
          <a:lstStyle/>
          <a:p>
            <a:pPr fontAlgn="auto">
              <a:spcBef>
                <a:spcPts val="0"/>
              </a:spcBef>
              <a:spcAft>
                <a:spcPts val="0"/>
              </a:spcAft>
              <a:buFont typeface="Arial" pitchFamily="34" charset="0"/>
              <a:buChar char="•"/>
              <a:defRPr/>
            </a:pPr>
            <a:r>
              <a:rPr lang="es-ES" b="1" dirty="0">
                <a:latin typeface="AbsolutDB" panose="00000400000000000000" pitchFamily="2" charset="0"/>
              </a:rPr>
              <a:t> Tomar la iniciativa de hacer las cosas, innovar.</a:t>
            </a:r>
          </a:p>
          <a:p>
            <a:pPr fontAlgn="auto">
              <a:spcBef>
                <a:spcPts val="0"/>
              </a:spcBef>
              <a:spcAft>
                <a:spcPts val="0"/>
              </a:spcAft>
              <a:buFont typeface="Arial" pitchFamily="34" charset="0"/>
              <a:buChar char="•"/>
              <a:defRPr/>
            </a:pPr>
            <a:r>
              <a:rPr lang="es-ES" b="1" dirty="0">
                <a:latin typeface="AbsolutDB" panose="00000400000000000000" pitchFamily="2" charset="0"/>
              </a:rPr>
              <a:t> Tener siempre una aptitud optimista. </a:t>
            </a:r>
          </a:p>
          <a:p>
            <a:pPr fontAlgn="auto">
              <a:spcBef>
                <a:spcPts val="0"/>
              </a:spcBef>
              <a:spcAft>
                <a:spcPts val="0"/>
              </a:spcAft>
              <a:buFont typeface="Arial" pitchFamily="34" charset="0"/>
              <a:buChar char="•"/>
              <a:defRPr/>
            </a:pPr>
            <a:r>
              <a:rPr lang="es-ES" b="1" dirty="0">
                <a:latin typeface="AbsolutDB" panose="00000400000000000000" pitchFamily="2" charset="0"/>
              </a:rPr>
              <a:t> Mente positiva.</a:t>
            </a:r>
          </a:p>
          <a:p>
            <a:pPr fontAlgn="auto">
              <a:spcBef>
                <a:spcPts val="0"/>
              </a:spcBef>
              <a:spcAft>
                <a:spcPts val="0"/>
              </a:spcAft>
              <a:buFont typeface="Arial" pitchFamily="34" charset="0"/>
              <a:buChar char="•"/>
              <a:defRPr/>
            </a:pPr>
            <a:r>
              <a:rPr lang="es-ES" b="1" dirty="0">
                <a:latin typeface="AbsolutDB" panose="00000400000000000000" pitchFamily="2" charset="0"/>
              </a:rPr>
              <a:t> Compromiso.</a:t>
            </a:r>
          </a:p>
        </p:txBody>
      </p:sp>
      <p:sp>
        <p:nvSpPr>
          <p:cNvPr id="12294" name="5 CuadroTexto"/>
          <p:cNvSpPr txBox="1">
            <a:spLocks noChangeArrowheads="1"/>
          </p:cNvSpPr>
          <p:nvPr/>
        </p:nvSpPr>
        <p:spPr bwMode="auto">
          <a:xfrm>
            <a:off x="650032" y="3902372"/>
            <a:ext cx="7286625" cy="460375"/>
          </a:xfrm>
          <a:prstGeom prst="rect">
            <a:avLst/>
          </a:prstGeom>
          <a:noFill/>
          <a:ln w="9525">
            <a:noFill/>
            <a:miter lim="800000"/>
            <a:headEnd/>
            <a:tailEnd/>
          </a:ln>
        </p:spPr>
        <p:txBody>
          <a:bodyPr>
            <a:spAutoFit/>
          </a:bodyPr>
          <a:lstStyle/>
          <a:p>
            <a:pPr algn="ctr"/>
            <a:r>
              <a:rPr lang="es-ES" sz="2400" b="1" dirty="0">
                <a:solidFill>
                  <a:srgbClr val="0070C0"/>
                </a:solidFill>
                <a:latin typeface="AbsolutDB" panose="00000400000000000000" pitchFamily="2" charset="0"/>
              </a:rPr>
              <a:t>¿Cómo se logra la automotivación?</a:t>
            </a:r>
          </a:p>
        </p:txBody>
      </p:sp>
      <p:pic>
        <p:nvPicPr>
          <p:cNvPr id="8" name="7 Imagen"/>
          <p:cNvPicPr/>
          <p:nvPr/>
        </p:nvPicPr>
        <p:blipFill>
          <a:blip r:embed="rId3" cstate="print"/>
          <a:srcRect l="21333" r="25778" b="34815"/>
          <a:stretch>
            <a:fillRect/>
          </a:stretch>
        </p:blipFill>
        <p:spPr bwMode="auto">
          <a:xfrm>
            <a:off x="971600" y="4360990"/>
            <a:ext cx="1440160" cy="1922556"/>
          </a:xfrm>
          <a:prstGeom prst="rect">
            <a:avLst/>
          </a:prstGeom>
          <a:noFill/>
          <a:ln w="9525">
            <a:noFill/>
            <a:miter lim="800000"/>
            <a:headEnd/>
            <a:tailEnd/>
          </a:ln>
        </p:spPr>
      </p:pic>
      <p:pic>
        <p:nvPicPr>
          <p:cNvPr id="8196" name="Picture 4" descr="http://wasanga.com/viviramirez/files/2013/06/miedo_leon_0712-300x225.jpg"/>
          <p:cNvPicPr>
            <a:picLocks noChangeAspect="1" noChangeArrowheads="1"/>
          </p:cNvPicPr>
          <p:nvPr/>
        </p:nvPicPr>
        <p:blipFill>
          <a:blip r:embed="rId4" cstate="print"/>
          <a:srcRect/>
          <a:stretch>
            <a:fillRect/>
          </a:stretch>
        </p:blipFill>
        <p:spPr bwMode="auto">
          <a:xfrm>
            <a:off x="6516216" y="2045989"/>
            <a:ext cx="2326539" cy="1744904"/>
          </a:xfrm>
          <a:prstGeom prst="rect">
            <a:avLst/>
          </a:prstGeom>
          <a:noFill/>
        </p:spPr>
      </p:pic>
    </p:spTree>
    <p:extLst>
      <p:ext uri="{BB962C8B-B14F-4D97-AF65-F5344CB8AC3E}">
        <p14:creationId xmlns:p14="http://schemas.microsoft.com/office/powerpoint/2010/main" val="1852584795"/>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467544" y="836712"/>
            <a:ext cx="8229600" cy="857250"/>
          </a:xfrm>
          <a:prstGeom prst="rect">
            <a:avLst/>
          </a:prstGeom>
        </p:spPr>
        <p:txBody>
          <a:bodyPr lIns="0" rIns="0" bIns="0" anchor="b">
            <a:noAutofit/>
          </a:bodyPr>
          <a:lstStyle/>
          <a:p>
            <a:pPr fontAlgn="auto">
              <a:spcAft>
                <a:spcPts val="0"/>
              </a:spcAft>
              <a:defRPr/>
            </a:pPr>
            <a:r>
              <a:rPr lang="es-ES" sz="6000" dirty="0">
                <a:solidFill>
                  <a:schemeClr val="tx2"/>
                </a:solidFill>
                <a:latin typeface="Papyrus" panose="03070502060502030205" pitchFamily="66" charset="0"/>
                <a:ea typeface="+mj-ea"/>
                <a:cs typeface="+mj-cs"/>
              </a:rPr>
              <a:t>4. Empatía.</a:t>
            </a:r>
          </a:p>
        </p:txBody>
      </p:sp>
      <p:sp>
        <p:nvSpPr>
          <p:cNvPr id="13315" name="7 Rectángulo"/>
          <p:cNvSpPr>
            <a:spLocks noChangeArrowheads="1"/>
          </p:cNvSpPr>
          <p:nvPr/>
        </p:nvSpPr>
        <p:spPr bwMode="auto">
          <a:xfrm>
            <a:off x="3262795" y="1484784"/>
            <a:ext cx="5413661" cy="400110"/>
          </a:xfrm>
          <a:prstGeom prst="rect">
            <a:avLst/>
          </a:prstGeom>
          <a:noFill/>
          <a:ln w="9525">
            <a:noFill/>
            <a:miter lim="800000"/>
            <a:headEnd/>
            <a:tailEnd/>
          </a:ln>
        </p:spPr>
        <p:txBody>
          <a:bodyPr wrap="none">
            <a:spAutoFit/>
          </a:bodyPr>
          <a:lstStyle/>
          <a:p>
            <a:r>
              <a:rPr lang="es-ES_tradnl" sz="2000" b="0" dirty="0">
                <a:latin typeface="AbsolutDB" panose="00000400000000000000" pitchFamily="2" charset="0"/>
              </a:rPr>
              <a:t>El reconocimiento de las emociones ajenas.</a:t>
            </a:r>
            <a:endParaRPr lang="es-ES" sz="2000" b="0" dirty="0">
              <a:latin typeface="AbsolutDB" panose="00000400000000000000" pitchFamily="2" charset="0"/>
            </a:endParaRPr>
          </a:p>
        </p:txBody>
      </p:sp>
      <p:sp>
        <p:nvSpPr>
          <p:cNvPr id="13316" name="8 Rectángulo"/>
          <p:cNvSpPr>
            <a:spLocks noChangeArrowheads="1"/>
          </p:cNvSpPr>
          <p:nvPr/>
        </p:nvSpPr>
        <p:spPr bwMode="auto">
          <a:xfrm>
            <a:off x="2598688" y="2190343"/>
            <a:ext cx="5786437" cy="2246769"/>
          </a:xfrm>
          <a:prstGeom prst="rect">
            <a:avLst/>
          </a:prstGeom>
          <a:noFill/>
          <a:ln w="9525">
            <a:noFill/>
            <a:miter lim="800000"/>
            <a:headEnd/>
            <a:tailEnd/>
          </a:ln>
        </p:spPr>
        <p:txBody>
          <a:bodyPr>
            <a:spAutoFit/>
          </a:bodyPr>
          <a:lstStyle/>
          <a:p>
            <a:pPr algn="just"/>
            <a:r>
              <a:rPr lang="es-ES_tradnl" sz="2000" dirty="0">
                <a:latin typeface="AbsolutDB" panose="00000400000000000000" pitchFamily="2" charset="0"/>
              </a:rPr>
              <a:t>Es la habilidad que le permite a los individuos concebir las carencias, emociones o dificultades de los demás, colocándose en su lugar para corresponder adecuadamente a sus reacciones emocionales, es decir, es la habilidad de conocer y entender lo que siente otra persona</a:t>
            </a:r>
            <a:endParaRPr lang="es-ES" sz="2000" dirty="0">
              <a:latin typeface="AbsolutDB" panose="00000400000000000000" pitchFamily="2" charset="0"/>
            </a:endParaRPr>
          </a:p>
        </p:txBody>
      </p:sp>
      <p:sp>
        <p:nvSpPr>
          <p:cNvPr id="10" name="Rectangle 1"/>
          <p:cNvSpPr>
            <a:spLocks noChangeArrowheads="1"/>
          </p:cNvSpPr>
          <p:nvPr/>
        </p:nvSpPr>
        <p:spPr bwMode="auto">
          <a:xfrm>
            <a:off x="251520" y="5221649"/>
            <a:ext cx="5859587" cy="1015663"/>
          </a:xfrm>
          <a:prstGeom prst="rect">
            <a:avLst/>
          </a:prstGeom>
          <a:noFill/>
          <a:ln w="9525">
            <a:noFill/>
            <a:miter lim="800000"/>
            <a:headEnd/>
            <a:tailEnd/>
          </a:ln>
          <a:effectLst/>
        </p:spPr>
        <p:txBody>
          <a:bodyPr wrap="square" anchor="ctr">
            <a:spAutoFit/>
          </a:bodyPr>
          <a:lstStyle/>
          <a:p>
            <a:pPr fontAlgn="auto">
              <a:spcBef>
                <a:spcPts val="0"/>
              </a:spcBef>
              <a:spcAft>
                <a:spcPts val="0"/>
              </a:spcAft>
              <a:buFont typeface="Arial" pitchFamily="34" charset="0"/>
              <a:buChar char="•"/>
              <a:defRPr/>
            </a:pPr>
            <a:r>
              <a:rPr lang="es-ES" sz="2000" b="1" dirty="0">
                <a:latin typeface="AbsolutDB" panose="00000400000000000000" pitchFamily="2" charset="0"/>
              </a:rPr>
              <a:t> Escuchar  a los demás.</a:t>
            </a:r>
          </a:p>
          <a:p>
            <a:pPr fontAlgn="auto">
              <a:spcBef>
                <a:spcPts val="0"/>
              </a:spcBef>
              <a:spcAft>
                <a:spcPts val="0"/>
              </a:spcAft>
              <a:buFont typeface="Arial" pitchFamily="34" charset="0"/>
              <a:buChar char="•"/>
              <a:defRPr/>
            </a:pPr>
            <a:r>
              <a:rPr lang="es-ES" sz="2000" b="1" dirty="0">
                <a:latin typeface="AbsolutDB" panose="00000400000000000000" pitchFamily="2" charset="0"/>
              </a:rPr>
              <a:t> Ver las necesidades de otro.</a:t>
            </a:r>
          </a:p>
          <a:p>
            <a:pPr fontAlgn="auto">
              <a:spcBef>
                <a:spcPts val="0"/>
              </a:spcBef>
              <a:spcAft>
                <a:spcPts val="0"/>
              </a:spcAft>
              <a:buFont typeface="Arial" pitchFamily="34" charset="0"/>
              <a:buChar char="•"/>
              <a:defRPr/>
            </a:pPr>
            <a:r>
              <a:rPr lang="es-ES" sz="2000" b="1" dirty="0">
                <a:latin typeface="AbsolutDB" panose="00000400000000000000" pitchFamily="2" charset="0"/>
              </a:rPr>
              <a:t> Ponernos en la situación de otras personas.</a:t>
            </a:r>
          </a:p>
        </p:txBody>
      </p:sp>
      <p:sp>
        <p:nvSpPr>
          <p:cNvPr id="13318" name="10 CuadroTexto"/>
          <p:cNvSpPr txBox="1">
            <a:spLocks noChangeArrowheads="1"/>
          </p:cNvSpPr>
          <p:nvPr/>
        </p:nvSpPr>
        <p:spPr bwMode="auto">
          <a:xfrm>
            <a:off x="280664" y="4821450"/>
            <a:ext cx="5801298" cy="400110"/>
          </a:xfrm>
          <a:prstGeom prst="rect">
            <a:avLst/>
          </a:prstGeom>
          <a:noFill/>
          <a:ln w="9525">
            <a:noFill/>
            <a:miter lim="800000"/>
            <a:headEnd/>
            <a:tailEnd/>
          </a:ln>
        </p:spPr>
        <p:txBody>
          <a:bodyPr wrap="square">
            <a:spAutoFit/>
          </a:bodyPr>
          <a:lstStyle/>
          <a:p>
            <a:pPr algn="ctr"/>
            <a:r>
              <a:rPr lang="es-ES" sz="2000" b="1" dirty="0">
                <a:solidFill>
                  <a:srgbClr val="0070C0"/>
                </a:solidFill>
                <a:latin typeface="AbsolutDB" panose="00000400000000000000" pitchFamily="2" charset="0"/>
              </a:rPr>
              <a:t>¿Cómo se logra la empatía?</a:t>
            </a:r>
          </a:p>
        </p:txBody>
      </p:sp>
      <p:sp>
        <p:nvSpPr>
          <p:cNvPr id="7170" name="AutoShape 2" descr="http://psicologia.laguia2000.com/wp-content/uploads/2011/08/la-empat%C3%AD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sz="2000">
              <a:latin typeface="AbsolutDB" panose="00000400000000000000" pitchFamily="2" charset="0"/>
            </a:endParaRPr>
          </a:p>
        </p:txBody>
      </p:sp>
      <p:pic>
        <p:nvPicPr>
          <p:cNvPr id="7172" name="Picture 4" descr="http://psicologia.laguia2000.com/wp-content/uploads/2011/08/la-empat%C3%ADa.jpg"/>
          <p:cNvPicPr>
            <a:picLocks noChangeAspect="1" noChangeArrowheads="1"/>
          </p:cNvPicPr>
          <p:nvPr/>
        </p:nvPicPr>
        <p:blipFill>
          <a:blip r:embed="rId3" cstate="print"/>
          <a:srcRect/>
          <a:stretch>
            <a:fillRect/>
          </a:stretch>
        </p:blipFill>
        <p:spPr bwMode="auto">
          <a:xfrm>
            <a:off x="440703" y="2178917"/>
            <a:ext cx="2187081" cy="2114179"/>
          </a:xfrm>
          <a:prstGeom prst="rect">
            <a:avLst/>
          </a:prstGeom>
          <a:noFill/>
        </p:spPr>
      </p:pic>
      <p:pic>
        <p:nvPicPr>
          <p:cNvPr id="7174" name="Picture 6" descr="http://www.frankclavijo.com/wp-content/uploads/2012/05/emp.jpg"/>
          <p:cNvPicPr>
            <a:picLocks noChangeAspect="1" noChangeArrowheads="1"/>
          </p:cNvPicPr>
          <p:nvPr/>
        </p:nvPicPr>
        <p:blipFill>
          <a:blip r:embed="rId4" cstate="print"/>
          <a:srcRect/>
          <a:stretch>
            <a:fillRect/>
          </a:stretch>
        </p:blipFill>
        <p:spPr bwMode="auto">
          <a:xfrm>
            <a:off x="6081962" y="4594981"/>
            <a:ext cx="2516981" cy="1642331"/>
          </a:xfrm>
          <a:prstGeom prst="rect">
            <a:avLst/>
          </a:prstGeom>
          <a:noFill/>
        </p:spPr>
      </p:pic>
    </p:spTree>
    <p:extLst>
      <p:ext uri="{BB962C8B-B14F-4D97-AF65-F5344CB8AC3E}">
        <p14:creationId xmlns:p14="http://schemas.microsoft.com/office/powerpoint/2010/main" val="2317552066"/>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Marcador de fecha"/>
          <p:cNvSpPr>
            <a:spLocks noGrp="1"/>
          </p:cNvSpPr>
          <p:nvPr>
            <p:ph type="dt" sz="quarter" idx="12"/>
          </p:nvPr>
        </p:nvSpPr>
        <p:spPr/>
        <p:txBody>
          <a:bodyPr/>
          <a:lstStyle/>
          <a:p>
            <a:fld id="{08B16A3D-35E8-4104-90E1-C3025CF06864}" type="datetime1">
              <a:rPr lang="en-US" altLang="es-SV"/>
              <a:pPr/>
              <a:t>7/20/2019</a:t>
            </a:fld>
            <a:endParaRPr lang="en-US" altLang="es-SV"/>
          </a:p>
        </p:txBody>
      </p:sp>
      <p:sp>
        <p:nvSpPr>
          <p:cNvPr id="6146" name="Rectangle 2"/>
          <p:cNvSpPr>
            <a:spLocks noGrp="1" noChangeArrowheads="1"/>
          </p:cNvSpPr>
          <p:nvPr>
            <p:ph type="title"/>
          </p:nvPr>
        </p:nvSpPr>
        <p:spPr>
          <a:xfrm>
            <a:off x="683568" y="838200"/>
            <a:ext cx="7546032" cy="6858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s-SV" sz="3200" b="1" dirty="0" smtClean="0">
                <a:latin typeface="Papyrus" panose="03070502060502030205" pitchFamily="66" charset="0"/>
              </a:rPr>
              <a:t>OBJETIVO DE LA JORNADA</a:t>
            </a:r>
            <a:endParaRPr lang="en-US" altLang="es-SV" sz="3200" b="1" dirty="0">
              <a:latin typeface="Papyrus" panose="03070502060502030205" pitchFamily="66" charset="0"/>
            </a:endParaRPr>
          </a:p>
        </p:txBody>
      </p:sp>
      <p:sp>
        <p:nvSpPr>
          <p:cNvPr id="6147" name="Rectangle 3"/>
          <p:cNvSpPr>
            <a:spLocks noGrp="1" noChangeArrowheads="1"/>
          </p:cNvSpPr>
          <p:nvPr>
            <p:ph type="body" idx="1"/>
          </p:nvPr>
        </p:nvSpPr>
        <p:spPr>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lnSpc>
                <a:spcPct val="115000"/>
              </a:lnSpc>
              <a:buFont typeface="Symbol" pitchFamily="18" charset="2"/>
              <a:buChar char=""/>
            </a:pPr>
            <a:r>
              <a:rPr lang="es-ES" altLang="es-SV" sz="2800" dirty="0" smtClean="0">
                <a:latin typeface="AbsolutDB" panose="00000400000000000000" pitchFamily="2" charset="0"/>
              </a:rPr>
              <a:t>Promover la reflexión personal y grupal de los participantes, incentivando la toma de conciencia como elemento vital para su salud mental y la transformación de su entorno a favor del goce pleno de sus emociones.</a:t>
            </a:r>
            <a:endParaRPr lang="es-SV" altLang="es-SV" sz="2800" dirty="0" smtClean="0">
              <a:latin typeface="AbsolutDB" panose="00000400000000000000" pitchFamily="2"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outHorizontal)">
                                      <p:cBhvr>
                                        <p:cTn id="7" dur="500"/>
                                        <p:tgtEl>
                                          <p:spTgt spid="6146"/>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 calcmode="lin" valueType="num">
                                      <p:cBhvr additive="base">
                                        <p:cTn id="11" dur="500" fill="hold"/>
                                        <p:tgtEl>
                                          <p:spTgt spid="614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339752" y="699542"/>
            <a:ext cx="6408712" cy="857250"/>
          </a:xfrm>
          <a:prstGeom prst="rect">
            <a:avLst/>
          </a:prstGeom>
        </p:spPr>
        <p:txBody>
          <a:bodyPr lIns="0" rIns="0" bIns="0" anchor="b">
            <a:normAutofit/>
          </a:bodyPr>
          <a:lstStyle/>
          <a:p>
            <a:pPr algn="ctr" fontAlgn="auto">
              <a:spcAft>
                <a:spcPts val="0"/>
              </a:spcAft>
              <a:defRPr/>
            </a:pPr>
            <a:r>
              <a:rPr lang="es-ES" sz="5000" dirty="0">
                <a:solidFill>
                  <a:schemeClr val="tx2"/>
                </a:solidFill>
                <a:latin typeface="Papyrus" panose="03070502060502030205" pitchFamily="66" charset="0"/>
                <a:ea typeface="+mj-ea"/>
                <a:cs typeface="+mj-cs"/>
              </a:rPr>
              <a:t>5. Sociabilidad.</a:t>
            </a:r>
          </a:p>
        </p:txBody>
      </p:sp>
      <p:sp>
        <p:nvSpPr>
          <p:cNvPr id="14339" name="2 Rectángulo"/>
          <p:cNvSpPr>
            <a:spLocks noChangeArrowheads="1"/>
          </p:cNvSpPr>
          <p:nvPr/>
        </p:nvSpPr>
        <p:spPr bwMode="auto">
          <a:xfrm>
            <a:off x="5063653" y="1372126"/>
            <a:ext cx="3139001" cy="369332"/>
          </a:xfrm>
          <a:prstGeom prst="rect">
            <a:avLst/>
          </a:prstGeom>
          <a:noFill/>
          <a:ln w="9525">
            <a:noFill/>
            <a:miter lim="800000"/>
            <a:headEnd/>
            <a:tailEnd/>
          </a:ln>
        </p:spPr>
        <p:txBody>
          <a:bodyPr wrap="none">
            <a:spAutoFit/>
          </a:bodyPr>
          <a:lstStyle/>
          <a:p>
            <a:r>
              <a:rPr lang="es-ES_tradnl" sz="1800" b="0" dirty="0">
                <a:latin typeface="AbsolutDB" panose="00000400000000000000" pitchFamily="2" charset="0"/>
              </a:rPr>
              <a:t>El control de las relaciones.</a:t>
            </a:r>
            <a:endParaRPr lang="es-ES" sz="1800" b="0" dirty="0">
              <a:latin typeface="AbsolutDB" panose="00000400000000000000" pitchFamily="2" charset="0"/>
            </a:endParaRPr>
          </a:p>
        </p:txBody>
      </p:sp>
      <p:sp>
        <p:nvSpPr>
          <p:cNvPr id="14340" name="3 Rectángulo"/>
          <p:cNvSpPr>
            <a:spLocks noChangeArrowheads="1"/>
          </p:cNvSpPr>
          <p:nvPr/>
        </p:nvSpPr>
        <p:spPr bwMode="auto">
          <a:xfrm>
            <a:off x="285717" y="1916832"/>
            <a:ext cx="5572125" cy="1631216"/>
          </a:xfrm>
          <a:prstGeom prst="rect">
            <a:avLst/>
          </a:prstGeom>
          <a:noFill/>
          <a:ln w="9525">
            <a:noFill/>
            <a:miter lim="800000"/>
            <a:headEnd/>
            <a:tailEnd/>
          </a:ln>
        </p:spPr>
        <p:txBody>
          <a:bodyPr>
            <a:spAutoFit/>
          </a:bodyPr>
          <a:lstStyle/>
          <a:p>
            <a:pPr algn="ctr"/>
            <a:r>
              <a:rPr lang="es-ES_tradnl" sz="2000" dirty="0">
                <a:latin typeface="AbsolutDB" panose="00000400000000000000" pitchFamily="2" charset="0"/>
              </a:rPr>
              <a:t>Es la capacidad de conocer los sentimientos de otro y actuar de una manera, que se pueda dar nueva forma a esos sentimientos, ser capaz de manejar las emociones del otro es la esencia de mantener relaciones. </a:t>
            </a:r>
            <a:endParaRPr lang="es-ES" sz="2000" dirty="0">
              <a:latin typeface="AbsolutDB" panose="00000400000000000000" pitchFamily="2" charset="0"/>
            </a:endParaRPr>
          </a:p>
        </p:txBody>
      </p:sp>
      <p:sp>
        <p:nvSpPr>
          <p:cNvPr id="5" name="Rectangle 1"/>
          <p:cNvSpPr>
            <a:spLocks noChangeArrowheads="1"/>
          </p:cNvSpPr>
          <p:nvPr/>
        </p:nvSpPr>
        <p:spPr bwMode="auto">
          <a:xfrm>
            <a:off x="2339752" y="4077072"/>
            <a:ext cx="6432798" cy="2246769"/>
          </a:xfrm>
          <a:prstGeom prst="rect">
            <a:avLst/>
          </a:prstGeom>
          <a:noFill/>
          <a:ln w="9525">
            <a:noFill/>
            <a:miter lim="800000"/>
            <a:headEnd/>
            <a:tailEnd/>
          </a:ln>
          <a:effectLst/>
        </p:spPr>
        <p:txBody>
          <a:bodyPr wrap="square" anchor="ctr">
            <a:spAutoFit/>
          </a:bodyPr>
          <a:lstStyle/>
          <a:p>
            <a:pPr fontAlgn="auto">
              <a:spcBef>
                <a:spcPts val="0"/>
              </a:spcBef>
              <a:spcAft>
                <a:spcPts val="0"/>
              </a:spcAft>
              <a:buFont typeface="Arial" pitchFamily="34" charset="0"/>
              <a:buChar char="•"/>
              <a:defRPr/>
            </a:pPr>
            <a:r>
              <a:rPr lang="es-ES" sz="2000" b="1" dirty="0">
                <a:latin typeface="AbsolutDB" panose="00000400000000000000" pitchFamily="2" charset="0"/>
              </a:rPr>
              <a:t> Tener en cuenta las normas de la buena conducta.</a:t>
            </a:r>
          </a:p>
          <a:p>
            <a:pPr fontAlgn="auto">
              <a:spcBef>
                <a:spcPts val="0"/>
              </a:spcBef>
              <a:spcAft>
                <a:spcPts val="0"/>
              </a:spcAft>
              <a:buFont typeface="Arial" pitchFamily="34" charset="0"/>
              <a:buChar char="•"/>
              <a:defRPr/>
            </a:pPr>
            <a:r>
              <a:rPr lang="es-ES" sz="2000" b="1" dirty="0">
                <a:latin typeface="AbsolutDB" panose="00000400000000000000" pitchFamily="2" charset="0"/>
              </a:rPr>
              <a:t> Amabilidad. Siempre saludar a las personas.</a:t>
            </a:r>
          </a:p>
          <a:p>
            <a:pPr fontAlgn="auto">
              <a:spcBef>
                <a:spcPts val="0"/>
              </a:spcBef>
              <a:spcAft>
                <a:spcPts val="0"/>
              </a:spcAft>
              <a:buFont typeface="Arial" pitchFamily="34" charset="0"/>
              <a:buChar char="•"/>
              <a:defRPr/>
            </a:pPr>
            <a:r>
              <a:rPr lang="es-ES" sz="2000" b="1" dirty="0">
                <a:latin typeface="AbsolutDB" panose="00000400000000000000" pitchFamily="2" charset="0"/>
              </a:rPr>
              <a:t> Memorizar el nombre de todos los miembros del grupo. </a:t>
            </a:r>
          </a:p>
          <a:p>
            <a:pPr fontAlgn="auto">
              <a:spcBef>
                <a:spcPts val="0"/>
              </a:spcBef>
              <a:spcAft>
                <a:spcPts val="0"/>
              </a:spcAft>
              <a:buFont typeface="Arial" pitchFamily="34" charset="0"/>
              <a:buChar char="•"/>
              <a:defRPr/>
            </a:pPr>
            <a:r>
              <a:rPr lang="es-ES" sz="2000" b="1" dirty="0">
                <a:latin typeface="AbsolutDB" panose="00000400000000000000" pitchFamily="2" charset="0"/>
              </a:rPr>
              <a:t> Minimizar la sensación de aislamiento.</a:t>
            </a:r>
          </a:p>
          <a:p>
            <a:pPr fontAlgn="auto">
              <a:spcBef>
                <a:spcPts val="0"/>
              </a:spcBef>
              <a:spcAft>
                <a:spcPts val="0"/>
              </a:spcAft>
              <a:buFont typeface="Arial" pitchFamily="34" charset="0"/>
              <a:buChar char="•"/>
              <a:defRPr/>
            </a:pPr>
            <a:r>
              <a:rPr lang="es-ES" sz="2000" b="1" dirty="0">
                <a:latin typeface="AbsolutDB" panose="00000400000000000000" pitchFamily="2" charset="0"/>
              </a:rPr>
              <a:t> Estar dispuesto a colaborar y a trabajar en equipo.</a:t>
            </a:r>
          </a:p>
          <a:p>
            <a:pPr fontAlgn="auto">
              <a:spcBef>
                <a:spcPts val="0"/>
              </a:spcBef>
              <a:spcAft>
                <a:spcPts val="0"/>
              </a:spcAft>
              <a:buFont typeface="Arial" pitchFamily="34" charset="0"/>
              <a:buChar char="•"/>
              <a:defRPr/>
            </a:pPr>
            <a:r>
              <a:rPr lang="es-ES" sz="2000" b="1" dirty="0">
                <a:latin typeface="AbsolutDB" panose="00000400000000000000" pitchFamily="2" charset="0"/>
              </a:rPr>
              <a:t> Amistad y compromiso con los compañeros.</a:t>
            </a:r>
          </a:p>
        </p:txBody>
      </p:sp>
      <p:sp>
        <p:nvSpPr>
          <p:cNvPr id="14342" name="5 CuadroTexto"/>
          <p:cNvSpPr txBox="1">
            <a:spLocks noChangeArrowheads="1"/>
          </p:cNvSpPr>
          <p:nvPr/>
        </p:nvSpPr>
        <p:spPr bwMode="auto">
          <a:xfrm>
            <a:off x="237703" y="3717032"/>
            <a:ext cx="5774457" cy="461962"/>
          </a:xfrm>
          <a:prstGeom prst="rect">
            <a:avLst/>
          </a:prstGeom>
          <a:noFill/>
          <a:ln w="9525">
            <a:noFill/>
            <a:miter lim="800000"/>
            <a:headEnd/>
            <a:tailEnd/>
          </a:ln>
        </p:spPr>
        <p:txBody>
          <a:bodyPr wrap="square">
            <a:spAutoFit/>
          </a:bodyPr>
          <a:lstStyle/>
          <a:p>
            <a:pPr algn="ctr"/>
            <a:r>
              <a:rPr lang="es-ES" sz="2400" b="1" dirty="0">
                <a:solidFill>
                  <a:srgbClr val="0070C0"/>
                </a:solidFill>
                <a:latin typeface="AbsolutDB" panose="00000400000000000000" pitchFamily="2" charset="0"/>
              </a:rPr>
              <a:t>¿Cómo se logra la sociabilidad?</a:t>
            </a:r>
          </a:p>
        </p:txBody>
      </p:sp>
      <p:pic>
        <p:nvPicPr>
          <p:cNvPr id="6146" name="Picture 2" descr="http://m1.paperblog.com/i/19/190543/como-ayudarlo-ser-mas-sociable-L-3.jpeg"/>
          <p:cNvPicPr>
            <a:picLocks noChangeAspect="1" noChangeArrowheads="1"/>
          </p:cNvPicPr>
          <p:nvPr/>
        </p:nvPicPr>
        <p:blipFill>
          <a:blip r:embed="rId2" cstate="print"/>
          <a:srcRect/>
          <a:stretch>
            <a:fillRect/>
          </a:stretch>
        </p:blipFill>
        <p:spPr bwMode="auto">
          <a:xfrm>
            <a:off x="406541" y="4358643"/>
            <a:ext cx="1905000" cy="1885950"/>
          </a:xfrm>
          <a:prstGeom prst="rect">
            <a:avLst/>
          </a:prstGeom>
          <a:noFill/>
        </p:spPr>
      </p:pic>
      <p:pic>
        <p:nvPicPr>
          <p:cNvPr id="2050" name="Picture 2" descr="http://comunicacionefectivapr.files.wordpress.com/2011/07/grupo_social-300x278.jpg"/>
          <p:cNvPicPr>
            <a:picLocks noChangeAspect="1" noChangeArrowheads="1"/>
          </p:cNvPicPr>
          <p:nvPr/>
        </p:nvPicPr>
        <p:blipFill>
          <a:blip r:embed="rId3" cstate="print"/>
          <a:srcRect/>
          <a:stretch>
            <a:fillRect/>
          </a:stretch>
        </p:blipFill>
        <p:spPr bwMode="auto">
          <a:xfrm>
            <a:off x="6012160" y="1700808"/>
            <a:ext cx="2485108" cy="2302868"/>
          </a:xfrm>
          <a:prstGeom prst="rect">
            <a:avLst/>
          </a:prstGeom>
          <a:noFill/>
        </p:spPr>
      </p:pic>
    </p:spTree>
    <p:extLst>
      <p:ext uri="{BB962C8B-B14F-4D97-AF65-F5344CB8AC3E}">
        <p14:creationId xmlns:p14="http://schemas.microsoft.com/office/powerpoint/2010/main" val="2467038747"/>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683568" y="2708920"/>
            <a:ext cx="7772400" cy="1362075"/>
          </a:xfrm>
        </p:spPr>
        <p:txBody>
          <a:bodyPr/>
          <a:lstStyle/>
          <a:p>
            <a:r>
              <a:rPr lang="es-SV" sz="3600" dirty="0" smtClean="0">
                <a:latin typeface="Papyrus" panose="03070502060502030205" pitchFamily="66" charset="0"/>
              </a:rPr>
              <a:t>COLECCIÓN DE TECNICAS PARA EL CONTROL EMOCIONAL</a:t>
            </a:r>
            <a:endParaRPr lang="es-SV" sz="3600" dirty="0">
              <a:latin typeface="Papyrus" panose="03070502060502030205" pitchFamily="66" charset="0"/>
            </a:endParaRPr>
          </a:p>
        </p:txBody>
      </p:sp>
    </p:spTree>
    <p:extLst>
      <p:ext uri="{BB962C8B-B14F-4D97-AF65-F5344CB8AC3E}">
        <p14:creationId xmlns:p14="http://schemas.microsoft.com/office/powerpoint/2010/main" val="3565784369"/>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TECNICAS PARA CONTROLAR EMOCIONES</a:t>
            </a:r>
            <a:endParaRPr lang="es-SV" dirty="0"/>
          </a:p>
        </p:txBody>
      </p:sp>
      <p:sp>
        <p:nvSpPr>
          <p:cNvPr id="3" name="2 Marcador de contenido"/>
          <p:cNvSpPr>
            <a:spLocks noGrp="1"/>
          </p:cNvSpPr>
          <p:nvPr>
            <p:ph idx="1"/>
          </p:nvPr>
        </p:nvSpPr>
        <p:spPr>
          <a:xfrm>
            <a:off x="251520" y="1700808"/>
            <a:ext cx="8359081" cy="4114800"/>
          </a:xfrm>
        </p:spPr>
        <p:txBody>
          <a:bodyPr/>
          <a:lstStyle/>
          <a:p>
            <a:r>
              <a:rPr lang="es-SV" sz="2800" dirty="0"/>
              <a:t>Manejo de la Ira (comportamiento agresivo de enfrentamiento y lucha)  STOP </a:t>
            </a:r>
            <a:endParaRPr lang="es-SV" sz="2800" dirty="0" smtClean="0"/>
          </a:p>
          <a:p>
            <a:r>
              <a:rPr lang="es-SV" sz="2800" dirty="0" smtClean="0"/>
              <a:t>Introspección.</a:t>
            </a:r>
          </a:p>
          <a:p>
            <a:r>
              <a:rPr lang="es-SV" sz="2800" dirty="0" smtClean="0"/>
              <a:t>Nueva valoración</a:t>
            </a:r>
          </a:p>
          <a:p>
            <a:r>
              <a:rPr lang="es-SV" sz="2800" dirty="0" smtClean="0"/>
              <a:t>Retirada – distracción </a:t>
            </a:r>
          </a:p>
          <a:p>
            <a:r>
              <a:rPr lang="es-SV" sz="2800" dirty="0" smtClean="0"/>
              <a:t>Autoafirmación </a:t>
            </a:r>
          </a:p>
          <a:p>
            <a:r>
              <a:rPr lang="es-SV" sz="2800" dirty="0"/>
              <a:t>Manejo del miedo y la preocupación </a:t>
            </a:r>
            <a:endParaRPr lang="es-SV" sz="2800" dirty="0" smtClean="0"/>
          </a:p>
          <a:p>
            <a:endParaRPr lang="es-SV" sz="2800" dirty="0"/>
          </a:p>
          <a:p>
            <a:endParaRPr lang="es-SV" sz="2800" dirty="0"/>
          </a:p>
        </p:txBody>
      </p:sp>
    </p:spTree>
    <p:extLst>
      <p:ext uri="{BB962C8B-B14F-4D97-AF65-F5344CB8AC3E}">
        <p14:creationId xmlns:p14="http://schemas.microsoft.com/office/powerpoint/2010/main" val="3951405297"/>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69" t="2694" r="4518" b="6478"/>
          <a:stretch/>
        </p:blipFill>
        <p:spPr bwMode="auto">
          <a:xfrm>
            <a:off x="1258948" y="1410236"/>
            <a:ext cx="6668663" cy="453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336411" y="646330"/>
            <a:ext cx="6624736" cy="646331"/>
          </a:xfrm>
          <a:prstGeom prst="rect">
            <a:avLst/>
          </a:prstGeom>
          <a:noFill/>
        </p:spPr>
        <p:txBody>
          <a:bodyPr wrap="square" lIns="91440" tIns="45720" rIns="91440" bIns="45720">
            <a:spAutoFit/>
          </a:bodyPr>
          <a:lstStyle/>
          <a:p>
            <a:pPr algn="ctr"/>
            <a:r>
              <a:rPr lang="es-ES"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TECNICA PRACTICA DIARIA</a:t>
            </a:r>
            <a:endParaRPr lang="es-E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30878234"/>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4800" b="1" dirty="0" smtClean="0">
                <a:latin typeface="Papyrus" panose="03070502060502030205" pitchFamily="66" charset="0"/>
              </a:rPr>
              <a:t>Algunas técnicas</a:t>
            </a:r>
            <a:endParaRPr lang="es-SV" sz="4800" b="1" dirty="0">
              <a:latin typeface="Papyrus" panose="03070502060502030205" pitchFamily="66" charset="0"/>
            </a:endParaRPr>
          </a:p>
        </p:txBody>
      </p:sp>
      <p:sp>
        <p:nvSpPr>
          <p:cNvPr id="3" name="2 Marcador de contenido"/>
          <p:cNvSpPr>
            <a:spLocks noGrp="1"/>
          </p:cNvSpPr>
          <p:nvPr>
            <p:ph idx="1"/>
          </p:nvPr>
        </p:nvSpPr>
        <p:spPr>
          <a:xfrm>
            <a:off x="1043608" y="1484784"/>
            <a:ext cx="7661275" cy="4114800"/>
          </a:xfrm>
        </p:spPr>
        <p:txBody>
          <a:bodyPr/>
          <a:lstStyle/>
          <a:p>
            <a:r>
              <a:rPr lang="es-SV" sz="2800" dirty="0" smtClean="0">
                <a:latin typeface="AbsolutDB" panose="00000400000000000000" pitchFamily="2" charset="0"/>
              </a:rPr>
              <a:t>Disco roto</a:t>
            </a:r>
          </a:p>
          <a:p>
            <a:r>
              <a:rPr lang="es-SV" sz="2800" dirty="0" smtClean="0">
                <a:latin typeface="AbsolutDB" panose="00000400000000000000" pitchFamily="2" charset="0"/>
              </a:rPr>
              <a:t>Acuerdo asertivo</a:t>
            </a:r>
          </a:p>
          <a:p>
            <a:r>
              <a:rPr lang="es-SV" sz="2800" dirty="0" smtClean="0">
                <a:latin typeface="AbsolutDB" panose="00000400000000000000" pitchFamily="2" charset="0"/>
              </a:rPr>
              <a:t>Pregunta asertiva</a:t>
            </a:r>
          </a:p>
          <a:p>
            <a:r>
              <a:rPr lang="es-SV" sz="2800" dirty="0" smtClean="0">
                <a:latin typeface="AbsolutDB" panose="00000400000000000000" pitchFamily="2" charset="0"/>
              </a:rPr>
              <a:t>Procesar el cambio</a:t>
            </a:r>
          </a:p>
          <a:p>
            <a:r>
              <a:rPr lang="es-SV" sz="2800" dirty="0" err="1" smtClean="0">
                <a:latin typeface="AbsolutDB" panose="00000400000000000000" pitchFamily="2" charset="0"/>
              </a:rPr>
              <a:t>Claudicacion</a:t>
            </a:r>
            <a:r>
              <a:rPr lang="es-SV" sz="2800" dirty="0" smtClean="0">
                <a:latin typeface="AbsolutDB" panose="00000400000000000000" pitchFamily="2" charset="0"/>
              </a:rPr>
              <a:t> simulada</a:t>
            </a:r>
          </a:p>
          <a:p>
            <a:r>
              <a:rPr lang="es-SV" sz="2800" dirty="0" smtClean="0">
                <a:latin typeface="AbsolutDB" panose="00000400000000000000" pitchFamily="2" charset="0"/>
              </a:rPr>
              <a:t>Técnica de ignorar</a:t>
            </a:r>
          </a:p>
          <a:p>
            <a:r>
              <a:rPr lang="es-SV" sz="2800" dirty="0" smtClean="0">
                <a:latin typeface="AbsolutDB" panose="00000400000000000000" pitchFamily="2" charset="0"/>
              </a:rPr>
              <a:t>Quebrantamiento del proceso</a:t>
            </a:r>
          </a:p>
          <a:p>
            <a:r>
              <a:rPr lang="es-SV" sz="2800" dirty="0" err="1" smtClean="0">
                <a:latin typeface="AbsolutDB" panose="00000400000000000000" pitchFamily="2" charset="0"/>
              </a:rPr>
              <a:t>Ironia</a:t>
            </a:r>
            <a:r>
              <a:rPr lang="es-SV" sz="2800" dirty="0" smtClean="0">
                <a:latin typeface="AbsolutDB" panose="00000400000000000000" pitchFamily="2" charset="0"/>
              </a:rPr>
              <a:t> asertiva</a:t>
            </a:r>
          </a:p>
          <a:p>
            <a:r>
              <a:rPr lang="es-SV" sz="2800" dirty="0" err="1" smtClean="0">
                <a:latin typeface="AbsolutDB" panose="00000400000000000000" pitchFamily="2" charset="0"/>
              </a:rPr>
              <a:t>Tecnica</a:t>
            </a:r>
            <a:r>
              <a:rPr lang="es-SV" sz="2800" dirty="0" smtClean="0">
                <a:latin typeface="AbsolutDB" panose="00000400000000000000" pitchFamily="2" charset="0"/>
              </a:rPr>
              <a:t> del aplazamiento</a:t>
            </a:r>
            <a:endParaRPr lang="es-SV" sz="2800" dirty="0">
              <a:latin typeface="AbsolutDB" panose="00000400000000000000" pitchFamily="2" charset="0"/>
            </a:endParaRPr>
          </a:p>
        </p:txBody>
      </p:sp>
    </p:spTree>
    <p:extLst>
      <p:ext uri="{BB962C8B-B14F-4D97-AF65-F5344CB8AC3E}">
        <p14:creationId xmlns:p14="http://schemas.microsoft.com/office/powerpoint/2010/main" val="3652246836"/>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692696"/>
            <a:ext cx="6828656" cy="685800"/>
          </a:xfrm>
        </p:spPr>
        <p:txBody>
          <a:bodyPr/>
          <a:lstStyle/>
          <a:p>
            <a:r>
              <a:rPr lang="es-SV" sz="4000" b="1" dirty="0" smtClean="0">
                <a:latin typeface="Papyrus" panose="03070502060502030205" pitchFamily="66" charset="0"/>
              </a:rPr>
              <a:t>Salud mental y las emociones</a:t>
            </a:r>
            <a:endParaRPr lang="es-SV" sz="4000" b="1" dirty="0">
              <a:latin typeface="Papyrus" panose="03070502060502030205" pitchFamily="66" charset="0"/>
            </a:endParaRPr>
          </a:p>
        </p:txBody>
      </p:sp>
      <p:sp>
        <p:nvSpPr>
          <p:cNvPr id="3" name="2 Marcador de contenido"/>
          <p:cNvSpPr>
            <a:spLocks noGrp="1"/>
          </p:cNvSpPr>
          <p:nvPr>
            <p:ph idx="1"/>
          </p:nvPr>
        </p:nvSpPr>
        <p:spPr>
          <a:xfrm>
            <a:off x="323528" y="1484784"/>
            <a:ext cx="8057751" cy="3672408"/>
          </a:xfrm>
        </p:spPr>
        <p:txBody>
          <a:bodyPr/>
          <a:lstStyle/>
          <a:p>
            <a:pPr algn="just"/>
            <a:r>
              <a:rPr lang="es-SV" sz="2400" dirty="0" smtClean="0">
                <a:latin typeface="AbsolutDB" panose="00000400000000000000" pitchFamily="2" charset="0"/>
              </a:rPr>
              <a:t>Salud mental es un estado de bienestar en el cual el individuo es consciente de sus propias capacidades, puede afrontar las tensiones normales de la vida, puede trabajar de forma productiva y fructífera y es capaz de hacer una contribución a su comunidad.</a:t>
            </a:r>
          </a:p>
          <a:p>
            <a:pPr algn="just"/>
            <a:r>
              <a:rPr lang="es-SV" sz="2400" dirty="0" smtClean="0">
                <a:latin typeface="AbsolutDB" panose="00000400000000000000" pitchFamily="2" charset="0"/>
              </a:rPr>
              <a:t>Las emociones por su parte nos dan información sobre nosotros mismos y sobre nuestro entorno, nos predisponen a actuar por lo que son un aspecto básico de nuestra vida, pues el impacto que crea tanto en nuestras interacciones sociales como en nuestras relaciones afecta nuestra salud mental directamente. </a:t>
            </a:r>
            <a:endParaRPr lang="es-SV" sz="2400" dirty="0">
              <a:latin typeface="AbsolutDB" panose="00000400000000000000" pitchFamily="2" charset="0"/>
            </a:endParaRPr>
          </a:p>
        </p:txBody>
      </p:sp>
    </p:spTree>
    <p:extLst>
      <p:ext uri="{BB962C8B-B14F-4D97-AF65-F5344CB8AC3E}">
        <p14:creationId xmlns:p14="http://schemas.microsoft.com/office/powerpoint/2010/main" val="2540692223"/>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836712"/>
            <a:ext cx="6324600" cy="685800"/>
          </a:xfrm>
        </p:spPr>
        <p:txBody>
          <a:bodyPr/>
          <a:lstStyle/>
          <a:p>
            <a:pPr algn="r"/>
            <a:r>
              <a:rPr lang="es-SV" sz="4000" b="1" dirty="0" smtClean="0">
                <a:latin typeface="Papyrus" panose="03070502060502030205" pitchFamily="66" charset="0"/>
              </a:rPr>
              <a:t>La triada de las emociones </a:t>
            </a:r>
            <a:r>
              <a:rPr lang="es-SV" sz="1600" dirty="0" smtClean="0">
                <a:latin typeface="Papyrus" panose="03070502060502030205" pitchFamily="66" charset="0"/>
              </a:rPr>
              <a:t>(como se forman o constituyen)</a:t>
            </a:r>
            <a:endParaRPr lang="es-SV" sz="1600" dirty="0">
              <a:latin typeface="Papyrus" panose="03070502060502030205" pitchFamily="66" charset="0"/>
            </a:endParaRPr>
          </a:p>
        </p:txBody>
      </p:sp>
      <p:graphicFrame>
        <p:nvGraphicFramePr>
          <p:cNvPr id="5" name="4 Diagrama"/>
          <p:cNvGraphicFramePr/>
          <p:nvPr>
            <p:extLst>
              <p:ext uri="{D42A27DB-BD31-4B8C-83A1-F6EECF244321}">
                <p14:modId xmlns:p14="http://schemas.microsoft.com/office/powerpoint/2010/main" val="3994169488"/>
              </p:ext>
            </p:extLst>
          </p:nvPr>
        </p:nvGraphicFramePr>
        <p:xfrm>
          <a:off x="395536" y="1484784"/>
          <a:ext cx="8424936" cy="5072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611560" y="4653136"/>
            <a:ext cx="1476164" cy="1038701"/>
          </a:xfrm>
          <a:prstGeom prst="flowChartMagneticTape">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endParaRPr lang="es-SV" sz="1050" dirty="0" smtClean="0">
              <a:latin typeface="AbsolutDB" panose="00000400000000000000" pitchFamily="2" charset="0"/>
            </a:endParaRPr>
          </a:p>
          <a:p>
            <a:r>
              <a:rPr lang="es-SV" sz="1050" dirty="0" smtClean="0">
                <a:latin typeface="AbsolutDB" panose="00000400000000000000" pitchFamily="2" charset="0"/>
              </a:rPr>
              <a:t>ACCIONES</a:t>
            </a:r>
          </a:p>
          <a:p>
            <a:endParaRPr lang="es-SV" sz="1050" dirty="0">
              <a:latin typeface="AbsolutDB" panose="00000400000000000000" pitchFamily="2" charset="0"/>
            </a:endParaRPr>
          </a:p>
          <a:p>
            <a:endParaRPr lang="es-SV" sz="1050" dirty="0">
              <a:latin typeface="AbsolutDB" panose="00000400000000000000" pitchFamily="2" charset="0"/>
            </a:endParaRPr>
          </a:p>
        </p:txBody>
      </p:sp>
      <p:sp>
        <p:nvSpPr>
          <p:cNvPr id="7" name="6 CuadroTexto"/>
          <p:cNvSpPr txBox="1"/>
          <p:nvPr/>
        </p:nvSpPr>
        <p:spPr>
          <a:xfrm flipH="1">
            <a:off x="7092280" y="4077072"/>
            <a:ext cx="1909829" cy="1493133"/>
          </a:xfrm>
          <a:prstGeom prst="flowChartMagneticTape">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endParaRPr lang="es-SV" sz="1050" dirty="0" smtClean="0">
              <a:latin typeface="AbsolutDB" panose="00000400000000000000" pitchFamily="2" charset="0"/>
            </a:endParaRPr>
          </a:p>
          <a:p>
            <a:pPr algn="ctr"/>
            <a:r>
              <a:rPr lang="es-SV" sz="1050" dirty="0" smtClean="0">
                <a:latin typeface="AbsolutDB" panose="00000400000000000000" pitchFamily="2" charset="0"/>
              </a:rPr>
              <a:t>ACTIVACION DE PROCESOS EMOCIONALES</a:t>
            </a:r>
          </a:p>
          <a:p>
            <a:pPr algn="ctr"/>
            <a:endParaRPr lang="es-SV" sz="1050" dirty="0">
              <a:latin typeface="AbsolutDB" panose="00000400000000000000" pitchFamily="2" charset="0"/>
            </a:endParaRPr>
          </a:p>
          <a:p>
            <a:pPr algn="ctr"/>
            <a:endParaRPr lang="es-SV" sz="1050" dirty="0">
              <a:latin typeface="AbsolutDB" panose="00000400000000000000" pitchFamily="2" charset="0"/>
            </a:endParaRPr>
          </a:p>
        </p:txBody>
      </p:sp>
      <p:sp>
        <p:nvSpPr>
          <p:cNvPr id="8" name="7 CuadroTexto"/>
          <p:cNvSpPr txBox="1"/>
          <p:nvPr/>
        </p:nvSpPr>
        <p:spPr>
          <a:xfrm rot="20024092">
            <a:off x="1658853" y="1714581"/>
            <a:ext cx="2211454" cy="1428214"/>
          </a:xfrm>
          <a:prstGeom prst="flowChartMagneticTape">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endParaRPr lang="es-SV" sz="1000" dirty="0" smtClean="0">
              <a:latin typeface="AbsolutDB" panose="00000400000000000000" pitchFamily="2" charset="0"/>
            </a:endParaRPr>
          </a:p>
          <a:p>
            <a:r>
              <a:rPr lang="es-SV" sz="1000" dirty="0" smtClean="0">
                <a:latin typeface="AbsolutDB" panose="00000400000000000000" pitchFamily="2" charset="0"/>
              </a:rPr>
              <a:t>APRECIACIONES INTERPRETACIONES,VALORACIONES</a:t>
            </a:r>
          </a:p>
          <a:p>
            <a:endParaRPr lang="es-SV" sz="1000" dirty="0">
              <a:latin typeface="AbsolutDB" panose="00000400000000000000" pitchFamily="2" charset="0"/>
            </a:endParaRPr>
          </a:p>
          <a:p>
            <a:endParaRPr lang="es-SV" sz="1000" dirty="0">
              <a:latin typeface="AbsolutDB" panose="00000400000000000000" pitchFamily="2" charset="0"/>
            </a:endParaRPr>
          </a:p>
        </p:txBody>
      </p:sp>
    </p:spTree>
    <p:extLst>
      <p:ext uri="{BB962C8B-B14F-4D97-AF65-F5344CB8AC3E}">
        <p14:creationId xmlns:p14="http://schemas.microsoft.com/office/powerpoint/2010/main" val="1299493593"/>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548680"/>
            <a:ext cx="8424936" cy="4191000"/>
          </a:xfrm>
        </p:spPr>
        <p:txBody>
          <a:bodyPr/>
          <a:lstStyle/>
          <a:p>
            <a:r>
              <a:rPr lang="es-SV" sz="2800" dirty="0" smtClean="0">
                <a:latin typeface="AbsolutDB" panose="00000400000000000000" pitchFamily="2" charset="0"/>
              </a:rPr>
              <a:t>Todas las emociones son, en esencia, impulsos que nos llevan a actuar, programas de reacción automática con los que nos ha dotado la evolución. </a:t>
            </a:r>
          </a:p>
          <a:p>
            <a:r>
              <a:rPr lang="es-SV" sz="2800" dirty="0" smtClean="0">
                <a:latin typeface="AbsolutDB" panose="00000400000000000000" pitchFamily="2" charset="0"/>
              </a:rPr>
              <a:t>La misma raíz etimológica de la palabra emoción proviene del verbo latino </a:t>
            </a:r>
            <a:r>
              <a:rPr lang="es-SV" sz="2800" dirty="0" err="1" smtClean="0">
                <a:latin typeface="AbsolutDB" panose="00000400000000000000" pitchFamily="2" charset="0"/>
              </a:rPr>
              <a:t>movere</a:t>
            </a:r>
            <a:r>
              <a:rPr lang="es-SV" sz="2800" dirty="0" smtClean="0">
                <a:latin typeface="AbsolutDB" panose="00000400000000000000" pitchFamily="2" charset="0"/>
              </a:rPr>
              <a:t> (que significa moverse)más el prefijo “e-“, significando algo así como “movimiento hacia” y sugiriendo, de ese modo, que en toda emoción hay implícita una tendencia a la acción. </a:t>
            </a:r>
          </a:p>
          <a:p>
            <a:r>
              <a:rPr lang="es-SV" sz="2800" dirty="0" smtClean="0">
                <a:latin typeface="AbsolutDB" panose="00000400000000000000" pitchFamily="2" charset="0"/>
              </a:rPr>
              <a:t>Por ello la importancia de mantener un sano equilibrio de emociones frente a la realidad</a:t>
            </a:r>
          </a:p>
          <a:p>
            <a:endParaRPr lang="es-SV" sz="2800" dirty="0" smtClean="0">
              <a:latin typeface="AbsolutDB" panose="00000400000000000000" pitchFamily="2" charset="0"/>
            </a:endParaRPr>
          </a:p>
          <a:p>
            <a:endParaRPr lang="es-SV" sz="2800" dirty="0">
              <a:latin typeface="AbsolutDB" panose="00000400000000000000" pitchFamily="2" charset="0"/>
            </a:endParaRPr>
          </a:p>
        </p:txBody>
      </p:sp>
    </p:spTree>
    <p:extLst>
      <p:ext uri="{BB962C8B-B14F-4D97-AF65-F5344CB8AC3E}">
        <p14:creationId xmlns:p14="http://schemas.microsoft.com/office/powerpoint/2010/main" val="4085744748"/>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55576" y="2204864"/>
            <a:ext cx="7848872" cy="2133600"/>
          </a:xfrm>
        </p:spPr>
        <p:txBody>
          <a:bodyPr/>
          <a:lstStyle/>
          <a:p>
            <a:pPr algn="ctr"/>
            <a:r>
              <a:rPr lang="es-SV" sz="6600" b="1" dirty="0" smtClean="0">
                <a:latin typeface="Papyrus" panose="03070502060502030205" pitchFamily="66" charset="0"/>
              </a:rPr>
              <a:t>EMOCIONES BASICAS</a:t>
            </a:r>
            <a:endParaRPr lang="es-SV" sz="6600" b="1" dirty="0">
              <a:latin typeface="Papyrus" panose="03070502060502030205" pitchFamily="66" charset="0"/>
            </a:endParaRPr>
          </a:p>
        </p:txBody>
      </p:sp>
    </p:spTree>
    <p:extLst>
      <p:ext uri="{BB962C8B-B14F-4D97-AF65-F5344CB8AC3E}">
        <p14:creationId xmlns:p14="http://schemas.microsoft.com/office/powerpoint/2010/main" val="3712100250"/>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01326794"/>
              </p:ext>
            </p:extLst>
          </p:nvPr>
        </p:nvGraphicFramePr>
        <p:xfrm>
          <a:off x="539552" y="116632"/>
          <a:ext cx="8604448"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9345815"/>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sz="quarter"/>
          </p:nvPr>
        </p:nvSpPr>
        <p:spPr>
          <a:xfrm>
            <a:off x="539552" y="2420888"/>
            <a:ext cx="7704856" cy="2133600"/>
          </a:xfrm>
        </p:spPr>
        <p:txBody>
          <a:bodyPr/>
          <a:lstStyle/>
          <a:p>
            <a:pPr algn="ctr"/>
            <a:r>
              <a:rPr lang="es-SV" sz="7200" dirty="0" smtClean="0">
                <a:latin typeface="Papyrus" panose="03070502060502030205" pitchFamily="66" charset="0"/>
              </a:rPr>
              <a:t>Con esta información reflexionemos</a:t>
            </a:r>
            <a:endParaRPr lang="es-SV" sz="7200" dirty="0">
              <a:latin typeface="Papyrus" panose="03070502060502030205" pitchFamily="66" charset="0"/>
            </a:endParaRPr>
          </a:p>
        </p:txBody>
      </p:sp>
    </p:spTree>
    <p:extLst>
      <p:ext uri="{BB962C8B-B14F-4D97-AF65-F5344CB8AC3E}">
        <p14:creationId xmlns:p14="http://schemas.microsoft.com/office/powerpoint/2010/main" val="4083546455"/>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1375048"/>
            <a:ext cx="7632848" cy="685800"/>
          </a:xfrm>
        </p:spPr>
        <p:txBody>
          <a:bodyPr>
            <a:noAutofit/>
          </a:bodyPr>
          <a:lstStyle/>
          <a:p>
            <a:pPr algn="ctr">
              <a:lnSpc>
                <a:spcPct val="150000"/>
              </a:lnSpc>
            </a:pPr>
            <a:r>
              <a:rPr lang="es-SV" sz="3200" b="1" dirty="0" smtClean="0">
                <a:latin typeface="Papyrus" panose="03070502060502030205" pitchFamily="66" charset="0"/>
              </a:rPr>
              <a:t>LAS EMOCIONES Y NUESTRA SALUD</a:t>
            </a:r>
            <a:endParaRPr lang="es-SV" sz="3200" b="1" dirty="0">
              <a:latin typeface="Papyrus" panose="03070502060502030205" pitchFamily="66" charset="0"/>
            </a:endParaRPr>
          </a:p>
        </p:txBody>
      </p:sp>
      <p:sp>
        <p:nvSpPr>
          <p:cNvPr id="3" name="Marcador de contenido 2"/>
          <p:cNvSpPr>
            <a:spLocks noGrp="1"/>
          </p:cNvSpPr>
          <p:nvPr>
            <p:ph idx="1"/>
          </p:nvPr>
        </p:nvSpPr>
        <p:spPr>
          <a:xfrm>
            <a:off x="611560" y="2564904"/>
            <a:ext cx="7848872" cy="3528392"/>
          </a:xfrm>
        </p:spPr>
        <p:txBody>
          <a:bodyPr/>
          <a:lstStyle/>
          <a:p>
            <a:pPr>
              <a:lnSpc>
                <a:spcPct val="150000"/>
              </a:lnSpc>
            </a:pPr>
            <a:r>
              <a:rPr lang="es-SV" dirty="0">
                <a:latin typeface="AbsolutDB" panose="00000400000000000000" pitchFamily="2" charset="0"/>
              </a:rPr>
              <a:t>¿Alguna vez has sentido que las emociones te dominan</a:t>
            </a:r>
            <a:r>
              <a:rPr lang="es-SV" dirty="0" smtClean="0">
                <a:latin typeface="AbsolutDB" panose="00000400000000000000" pitchFamily="2" charset="0"/>
              </a:rPr>
              <a:t>?</a:t>
            </a:r>
          </a:p>
          <a:p>
            <a:pPr>
              <a:lnSpc>
                <a:spcPct val="150000"/>
              </a:lnSpc>
            </a:pPr>
            <a:r>
              <a:rPr lang="es-SV" dirty="0" smtClean="0">
                <a:latin typeface="AbsolutDB" panose="00000400000000000000" pitchFamily="2" charset="0"/>
              </a:rPr>
              <a:t>¿</a:t>
            </a:r>
            <a:r>
              <a:rPr lang="es-SV" dirty="0">
                <a:latin typeface="AbsolutDB" panose="00000400000000000000" pitchFamily="2" charset="0"/>
              </a:rPr>
              <a:t>Te has hecho daño a ti mismo o a los demás por no controlar tus emociones? </a:t>
            </a:r>
            <a:endParaRPr lang="es-SV" dirty="0" smtClean="0">
              <a:latin typeface="AbsolutDB" panose="00000400000000000000" pitchFamily="2" charset="0"/>
            </a:endParaRPr>
          </a:p>
          <a:p>
            <a:pPr>
              <a:lnSpc>
                <a:spcPct val="150000"/>
              </a:lnSpc>
            </a:pPr>
            <a:r>
              <a:rPr lang="es-SV" dirty="0" smtClean="0">
                <a:latin typeface="AbsolutDB" panose="00000400000000000000" pitchFamily="2" charset="0"/>
              </a:rPr>
              <a:t>¿</a:t>
            </a:r>
            <a:r>
              <a:rPr lang="es-SV" dirty="0">
                <a:latin typeface="AbsolutDB" panose="00000400000000000000" pitchFamily="2" charset="0"/>
              </a:rPr>
              <a:t>Cuantos momentos de felicidad te has perdido por dejar que la ira, el odio o el orgullo se apoderen de ti?</a:t>
            </a:r>
          </a:p>
        </p:txBody>
      </p:sp>
    </p:spTree>
    <p:extLst>
      <p:ext uri="{BB962C8B-B14F-4D97-AF65-F5344CB8AC3E}">
        <p14:creationId xmlns:p14="http://schemas.microsoft.com/office/powerpoint/2010/main" val="3315295350"/>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Presentación de bienvenida de vuelta al colegio">
  <a:themeElements>
    <a:clrScheme name="Class Welcome 1">
      <a:dk1>
        <a:srgbClr val="000000"/>
      </a:dk1>
      <a:lt1>
        <a:srgbClr val="0099CC"/>
      </a:lt1>
      <a:dk2>
        <a:srgbClr val="000000"/>
      </a:dk2>
      <a:lt2>
        <a:srgbClr val="868686"/>
      </a:lt2>
      <a:accent1>
        <a:srgbClr val="00FFCC"/>
      </a:accent1>
      <a:accent2>
        <a:srgbClr val="969696"/>
      </a:accent2>
      <a:accent3>
        <a:srgbClr val="AACAE2"/>
      </a:accent3>
      <a:accent4>
        <a:srgbClr val="000000"/>
      </a:accent4>
      <a:accent5>
        <a:srgbClr val="AAFFE2"/>
      </a:accent5>
      <a:accent6>
        <a:srgbClr val="878787"/>
      </a:accent6>
      <a:hlink>
        <a:srgbClr val="00FFCC"/>
      </a:hlink>
      <a:folHlink>
        <a:srgbClr val="99CCFF"/>
      </a:folHlink>
    </a:clrScheme>
    <a:fontScheme name="Class Welco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s-SV"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s-SV"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ass Welcome 1">
        <a:dk1>
          <a:srgbClr val="000000"/>
        </a:dk1>
        <a:lt1>
          <a:srgbClr val="0099CC"/>
        </a:lt1>
        <a:dk2>
          <a:srgbClr val="000000"/>
        </a:dk2>
        <a:lt2>
          <a:srgbClr val="868686"/>
        </a:lt2>
        <a:accent1>
          <a:srgbClr val="00FFCC"/>
        </a:accent1>
        <a:accent2>
          <a:srgbClr val="969696"/>
        </a:accent2>
        <a:accent3>
          <a:srgbClr val="AACAE2"/>
        </a:accent3>
        <a:accent4>
          <a:srgbClr val="000000"/>
        </a:accent4>
        <a:accent5>
          <a:srgbClr val="AAFFE2"/>
        </a:accent5>
        <a:accent6>
          <a:srgbClr val="878787"/>
        </a:accent6>
        <a:hlink>
          <a:srgbClr val="00FFCC"/>
        </a:hlink>
        <a:folHlink>
          <a:srgbClr val="99CCFF"/>
        </a:folHlink>
      </a:clrScheme>
      <a:clrMap bg1="lt1" tx1="dk1" bg2="lt2" tx2="dk2" accent1="accent1" accent2="accent2" accent3="accent3" accent4="accent4" accent5="accent5" accent6="accent6" hlink="hlink" folHlink="folHlink"/>
    </a:extraClrScheme>
    <a:extraClrScheme>
      <a:clrScheme name="Class Welcom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lass Welcome 3">
        <a:dk1>
          <a:srgbClr val="5F5F5F"/>
        </a:dk1>
        <a:lt1>
          <a:srgbClr val="FFFFFF"/>
        </a:lt1>
        <a:dk2>
          <a:srgbClr val="5F5F5F"/>
        </a:dk2>
        <a:lt2>
          <a:srgbClr val="000000"/>
        </a:lt2>
        <a:accent1>
          <a:srgbClr val="969696"/>
        </a:accent1>
        <a:accent2>
          <a:srgbClr val="000000"/>
        </a:accent2>
        <a:accent3>
          <a:srgbClr val="FFFFFF"/>
        </a:accent3>
        <a:accent4>
          <a:srgbClr val="505050"/>
        </a:accent4>
        <a:accent5>
          <a:srgbClr val="C9C9C9"/>
        </a:accent5>
        <a:accent6>
          <a:srgbClr val="000000"/>
        </a:accent6>
        <a:hlink>
          <a:srgbClr val="777777"/>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de bienvenida de vuelta al colegio</Template>
  <TotalTime>828</TotalTime>
  <Words>1524</Words>
  <Application>Microsoft Office PowerPoint</Application>
  <PresentationFormat>Presentación en pantalla (4:3)</PresentationFormat>
  <Paragraphs>176</Paragraphs>
  <Slides>24</Slides>
  <Notes>13</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Presentación de bienvenida de vuelta al colegio</vt:lpstr>
      <vt:lpstr>Salud Mental y las Emociones</vt:lpstr>
      <vt:lpstr>OBJETIVO DE LA JORNADA</vt:lpstr>
      <vt:lpstr>Salud mental y las emociones</vt:lpstr>
      <vt:lpstr>La triada de las emociones (como se forman o constituyen)</vt:lpstr>
      <vt:lpstr>Presentación de PowerPoint</vt:lpstr>
      <vt:lpstr>EMOCIONES BASICAS</vt:lpstr>
      <vt:lpstr>Presentación de PowerPoint</vt:lpstr>
      <vt:lpstr>Con esta información reflexionemos</vt:lpstr>
      <vt:lpstr>LAS EMOCIONES Y NUESTRA SALUD</vt:lpstr>
      <vt:lpstr>Presentación de PowerPoint</vt:lpstr>
      <vt:lpstr>MOMENTO DE TOMAR DESICIONES</vt:lpstr>
      <vt:lpstr>SINTOMA DEL SUMERGIDO (EMPANTANADO)</vt:lpstr>
      <vt:lpstr> ACEPTACION PASIVA </vt:lpstr>
      <vt:lpstr>LA PROPUESTA PRACTICA Y SALUDABLE</vt:lpstr>
      <vt:lpstr>LAS EMOCIONES Y LA INTELIGENCIA EMOCIONAL</vt:lpstr>
      <vt:lpstr>Componentes de la INTELIGENCIA EMOCIONAL.</vt:lpstr>
      <vt:lpstr>Presentación de PowerPoint</vt:lpstr>
      <vt:lpstr>Presentación de PowerPoint</vt:lpstr>
      <vt:lpstr>Presentación de PowerPoint</vt:lpstr>
      <vt:lpstr>Presentación de PowerPoint</vt:lpstr>
      <vt:lpstr>COLECCIÓN DE TECNICAS PARA EL CONTROL EMOCIONAL</vt:lpstr>
      <vt:lpstr>TECNICAS PARA CONTROLAR EMOCIONES</vt:lpstr>
      <vt:lpstr>Presentación de PowerPoint</vt:lpstr>
      <vt:lpstr>Algunas técnicas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Salud Mental y las Emociones</dc:title>
  <dc:creator>Yessica Arevalo</dc:creator>
  <cp:lastModifiedBy>Fundacion Romero</cp:lastModifiedBy>
  <cp:revision>48</cp:revision>
  <cp:lastPrinted>1996-03-19T21:02:48Z</cp:lastPrinted>
  <dcterms:created xsi:type="dcterms:W3CDTF">2018-08-08T23:27:03Z</dcterms:created>
  <dcterms:modified xsi:type="dcterms:W3CDTF">2019-07-20T21:17:48Z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TC010183873082</vt:lpwstr>
  </property>
</Properties>
</file>