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65" r:id="rId3"/>
    <p:sldId id="267" r:id="rId4"/>
    <p:sldId id="264" r:id="rId5"/>
    <p:sldId id="263" r:id="rId6"/>
    <p:sldId id="257" r:id="rId7"/>
    <p:sldId id="258" r:id="rId8"/>
    <p:sldId id="259" r:id="rId9"/>
    <p:sldId id="260" r:id="rId10"/>
    <p:sldId id="261" r:id="rId11"/>
    <p:sldId id="276" r:id="rId12"/>
    <p:sldId id="270" r:id="rId13"/>
    <p:sldId id="273" r:id="rId14"/>
    <p:sldId id="272" r:id="rId15"/>
    <p:sldId id="262" r:id="rId16"/>
    <p:sldId id="268" r:id="rId1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A2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728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722011-B19F-442B-95FE-B07DEB4FADD4}" type="doc">
      <dgm:prSet loTypeId="urn:microsoft.com/office/officeart/2005/8/layout/radial3" loCatId="cycle" qsTypeId="urn:microsoft.com/office/officeart/2005/8/quickstyle/3d3" qsCatId="3D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7E212986-F982-4855-990A-E27FA756EAE0}">
      <dgm:prSet phldrT="[Texto]" custT="1"/>
      <dgm:spPr/>
      <dgm:t>
        <a:bodyPr/>
        <a:lstStyle/>
        <a:p>
          <a:r>
            <a:rPr lang="es-ES" sz="3600" b="1" cap="none" spc="0" dirty="0" smtClean="0">
              <a:ln w="10541" cmpd="sng">
                <a:prstDash val="solid"/>
              </a:ln>
              <a:effectLst/>
            </a:rPr>
            <a:t>pautas mentales causantes de la mayoría de los malestares del cuerpo</a:t>
          </a:r>
          <a:endParaRPr lang="es-ES" sz="3600" b="1" cap="none" spc="0" dirty="0">
            <a:ln w="10541" cmpd="sng">
              <a:prstDash val="solid"/>
            </a:ln>
            <a:effectLst/>
          </a:endParaRPr>
        </a:p>
      </dgm:t>
    </dgm:pt>
    <dgm:pt modelId="{55381C3E-2ED0-456C-93BF-471E04FA889E}" type="parTrans" cxnId="{586CA732-3A81-4116-82AC-E87ED7F8AE25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8F50D6E9-5182-48CF-8235-B309C77C0F14}" type="sibTrans" cxnId="{586CA732-3A81-4116-82AC-E87ED7F8AE25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7DABE411-C9B2-488C-90C2-AEA459D91B4F}">
      <dgm:prSet phldrT="[Texto]" custT="1"/>
      <dgm:spPr/>
      <dgm:t>
        <a:bodyPr/>
        <a:lstStyle/>
        <a:p>
          <a:r>
            <a:rPr lang="es-ES" sz="3600" b="1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crítica</a:t>
          </a:r>
          <a:endParaRPr lang="es-ES" sz="36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0F00D84B-1FE9-4411-B38F-39C6F0EBDD99}" type="parTrans" cxnId="{4FC3FFF8-2149-483B-8F58-F7FEEB42CEC7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BE053AA-85DB-4F5F-9973-7D4A80101AF0}" type="sibTrans" cxnId="{4FC3FFF8-2149-483B-8F58-F7FEEB42CEC7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E6FD192-9CF2-46E3-B008-A7E4A63B445F}">
      <dgm:prSet phldrT="[Texto]" custT="1"/>
      <dgm:spPr/>
      <dgm:t>
        <a:bodyPr/>
        <a:lstStyle/>
        <a:p>
          <a:r>
            <a:rPr lang="es-ES" sz="3600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rabia</a:t>
          </a:r>
          <a:endParaRPr lang="es-ES" sz="36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4B5F4BEA-600D-4CEF-BB3D-4577A950F15D}" type="parTrans" cxnId="{79D63EE0-31EB-457B-80FD-88929DE88F05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1FB36B6A-6435-43BA-A1D6-8E46A2E53621}" type="sibTrans" cxnId="{79D63EE0-31EB-457B-80FD-88929DE88F05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1FA7610-6B22-4B12-A36D-C734E6B825BD}">
      <dgm:prSet phldrT="[Texto]" custT="1"/>
      <dgm:spPr/>
      <dgm:t>
        <a:bodyPr/>
        <a:lstStyle/>
        <a:p>
          <a:r>
            <a:rPr lang="es-ES" sz="3600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Resentimi-ento</a:t>
          </a:r>
          <a:endParaRPr lang="es-ES" sz="36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C51C7615-11A2-4806-88DD-02A9933C63C4}" type="parTrans" cxnId="{BE47D350-0ECD-407B-B075-77DEE2919B0F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503FF91-C24C-411B-A0FA-F8BC9B051FA9}" type="sibTrans" cxnId="{BE47D350-0ECD-407B-B075-77DEE2919B0F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2B655D61-ADE4-49D0-8BA2-07DD4AE18859}">
      <dgm:prSet phldrT="[Texto]" custT="1"/>
      <dgm:spPr/>
      <dgm:t>
        <a:bodyPr/>
        <a:lstStyle/>
        <a:p>
          <a:r>
            <a:rPr lang="es-ES" sz="3600" b="1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Culpa </a:t>
          </a:r>
          <a:endParaRPr lang="es-ES" sz="3600" b="1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AFB827E9-6108-45B4-8AE9-45707CFE1C3B}" type="parTrans" cxnId="{47106ED4-746A-4DF3-86EE-42B8CE6E46BD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6830196E-980A-4450-801B-3C671D2E195B}" type="sibTrans" cxnId="{47106ED4-746A-4DF3-86EE-42B8CE6E46BD}">
      <dgm:prSet/>
      <dgm:spPr/>
      <dgm:t>
        <a:bodyPr/>
        <a:lstStyle/>
        <a:p>
          <a:endParaRPr lang="es-ES" b="1" cap="none" spc="50">
            <a:ln w="11430"/>
            <a:gradFill>
              <a:gsLst>
                <a:gs pos="25000">
                  <a:schemeClr val="accent2">
                    <a:satMod val="155000"/>
                  </a:schemeClr>
                </a:gs>
                <a:gs pos="100000">
                  <a:schemeClr val="accent2">
                    <a:shade val="45000"/>
                    <a:satMod val="165000"/>
                  </a:schemeClr>
                </a:gs>
              </a:gsLst>
              <a:lin ang="5400000"/>
            </a:gradFill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gm:t>
    </dgm:pt>
    <dgm:pt modelId="{95A01F1A-3E24-4A1B-9B93-2744AB29733F}" type="pres">
      <dgm:prSet presAssocID="{2A722011-B19F-442B-95FE-B07DEB4FADD4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B2DE244-3127-4BC4-801F-33E981E4F7F3}" type="pres">
      <dgm:prSet presAssocID="{2A722011-B19F-442B-95FE-B07DEB4FADD4}" presName="radial" presStyleCnt="0">
        <dgm:presLayoutVars>
          <dgm:animLvl val="ctr"/>
        </dgm:presLayoutVars>
      </dgm:prSet>
      <dgm:spPr/>
      <dgm:t>
        <a:bodyPr/>
        <a:lstStyle/>
        <a:p>
          <a:endParaRPr lang="es-ES"/>
        </a:p>
      </dgm:t>
    </dgm:pt>
    <dgm:pt modelId="{D0AA55B0-831B-4139-8F7C-FF2FBB39C48D}" type="pres">
      <dgm:prSet presAssocID="{7E212986-F982-4855-990A-E27FA756EAE0}" presName="centerShape" presStyleLbl="vennNode1" presStyleIdx="0" presStyleCnt="5" custScaleX="158452"/>
      <dgm:spPr/>
      <dgm:t>
        <a:bodyPr/>
        <a:lstStyle/>
        <a:p>
          <a:endParaRPr lang="es-ES"/>
        </a:p>
      </dgm:t>
    </dgm:pt>
    <dgm:pt modelId="{8C7AF288-2A64-4DEE-9CED-2B7C3F44CDE6}" type="pres">
      <dgm:prSet presAssocID="{7DABE411-C9B2-488C-90C2-AEA459D91B4F}" presName="node" presStyleLbl="vennNode1" presStyleIdx="1" presStyleCnt="5" custScaleX="151960" custRadScaleRad="100027" custRadScaleInc="-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53F67F6-37E2-4A56-83E8-848A550374AC}" type="pres">
      <dgm:prSet presAssocID="{CE6FD192-9CF2-46E3-B008-A7E4A63B445F}" presName="node" presStyleLbl="vennNode1" presStyleIdx="2" presStyleCnt="5" custRadScaleRad="156829" custRadScaleInc="-134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C334C9A-D1B6-469C-8DF4-4178F6113488}" type="pres">
      <dgm:prSet presAssocID="{A1FA7610-6B22-4B12-A36D-C734E6B825BD}" presName="node" presStyleLbl="vennNode1" presStyleIdx="3" presStyleCnt="5" custScaleX="186798" custRadScaleRad="100315" custRadScaleInc="423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E5555D-6DDD-42DD-B21B-AFB396649CC0}" type="pres">
      <dgm:prSet presAssocID="{2B655D61-ADE4-49D0-8BA2-07DD4AE18859}" presName="node" presStyleLbl="vennNode1" presStyleIdx="4" presStyleCnt="5" custScaleX="126066" custRadScaleRad="150094" custRadScaleInc="-142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985E980-77D1-462F-BE59-5A4C513CD115}" type="presOf" srcId="{7E212986-F982-4855-990A-E27FA756EAE0}" destId="{D0AA55B0-831B-4139-8F7C-FF2FBB39C48D}" srcOrd="0" destOrd="0" presId="urn:microsoft.com/office/officeart/2005/8/layout/radial3"/>
    <dgm:cxn modelId="{586CA732-3A81-4116-82AC-E87ED7F8AE25}" srcId="{2A722011-B19F-442B-95FE-B07DEB4FADD4}" destId="{7E212986-F982-4855-990A-E27FA756EAE0}" srcOrd="0" destOrd="0" parTransId="{55381C3E-2ED0-456C-93BF-471E04FA889E}" sibTransId="{8F50D6E9-5182-48CF-8235-B309C77C0F14}"/>
    <dgm:cxn modelId="{47106ED4-746A-4DF3-86EE-42B8CE6E46BD}" srcId="{7E212986-F982-4855-990A-E27FA756EAE0}" destId="{2B655D61-ADE4-49D0-8BA2-07DD4AE18859}" srcOrd="3" destOrd="0" parTransId="{AFB827E9-6108-45B4-8AE9-45707CFE1C3B}" sibTransId="{6830196E-980A-4450-801B-3C671D2E195B}"/>
    <dgm:cxn modelId="{639C9BE0-C833-440D-812A-829A418F755B}" type="presOf" srcId="{7DABE411-C9B2-488C-90C2-AEA459D91B4F}" destId="{8C7AF288-2A64-4DEE-9CED-2B7C3F44CDE6}" srcOrd="0" destOrd="0" presId="urn:microsoft.com/office/officeart/2005/8/layout/radial3"/>
    <dgm:cxn modelId="{B191FFC3-D9B4-4A75-919F-44BE0873A97F}" type="presOf" srcId="{CE6FD192-9CF2-46E3-B008-A7E4A63B445F}" destId="{753F67F6-37E2-4A56-83E8-848A550374AC}" srcOrd="0" destOrd="0" presId="urn:microsoft.com/office/officeart/2005/8/layout/radial3"/>
    <dgm:cxn modelId="{4A80B8CA-ECA2-4683-9431-4ABC396B94F0}" type="presOf" srcId="{2B655D61-ADE4-49D0-8BA2-07DD4AE18859}" destId="{5EE5555D-6DDD-42DD-B21B-AFB396649CC0}" srcOrd="0" destOrd="0" presId="urn:microsoft.com/office/officeart/2005/8/layout/radial3"/>
    <dgm:cxn modelId="{BE47D350-0ECD-407B-B075-77DEE2919B0F}" srcId="{7E212986-F982-4855-990A-E27FA756EAE0}" destId="{A1FA7610-6B22-4B12-A36D-C734E6B825BD}" srcOrd="2" destOrd="0" parTransId="{C51C7615-11A2-4806-88DD-02A9933C63C4}" sibTransId="{6503FF91-C24C-411B-A0FA-F8BC9B051FA9}"/>
    <dgm:cxn modelId="{C6DC4BDF-CFA7-45EA-A8BC-F54EA222B435}" type="presOf" srcId="{2A722011-B19F-442B-95FE-B07DEB4FADD4}" destId="{95A01F1A-3E24-4A1B-9B93-2744AB29733F}" srcOrd="0" destOrd="0" presId="urn:microsoft.com/office/officeart/2005/8/layout/radial3"/>
    <dgm:cxn modelId="{4FC3FFF8-2149-483B-8F58-F7FEEB42CEC7}" srcId="{7E212986-F982-4855-990A-E27FA756EAE0}" destId="{7DABE411-C9B2-488C-90C2-AEA459D91B4F}" srcOrd="0" destOrd="0" parTransId="{0F00D84B-1FE9-4411-B38F-39C6F0EBDD99}" sibTransId="{4BE053AA-85DB-4F5F-9973-7D4A80101AF0}"/>
    <dgm:cxn modelId="{CF2C4228-01A8-4506-96F5-3FCA0A121AA6}" type="presOf" srcId="{A1FA7610-6B22-4B12-A36D-C734E6B825BD}" destId="{EC334C9A-D1B6-469C-8DF4-4178F6113488}" srcOrd="0" destOrd="0" presId="urn:microsoft.com/office/officeart/2005/8/layout/radial3"/>
    <dgm:cxn modelId="{79D63EE0-31EB-457B-80FD-88929DE88F05}" srcId="{7E212986-F982-4855-990A-E27FA756EAE0}" destId="{CE6FD192-9CF2-46E3-B008-A7E4A63B445F}" srcOrd="1" destOrd="0" parTransId="{4B5F4BEA-600D-4CEF-BB3D-4577A950F15D}" sibTransId="{1FB36B6A-6435-43BA-A1D6-8E46A2E53621}"/>
    <dgm:cxn modelId="{595EFFF6-C928-4A41-94DA-63E0634720C2}" type="presParOf" srcId="{95A01F1A-3E24-4A1B-9B93-2744AB29733F}" destId="{1B2DE244-3127-4BC4-801F-33E981E4F7F3}" srcOrd="0" destOrd="0" presId="urn:microsoft.com/office/officeart/2005/8/layout/radial3"/>
    <dgm:cxn modelId="{61FE07B4-2D72-4971-B131-73B61AC1532A}" type="presParOf" srcId="{1B2DE244-3127-4BC4-801F-33E981E4F7F3}" destId="{D0AA55B0-831B-4139-8F7C-FF2FBB39C48D}" srcOrd="0" destOrd="0" presId="urn:microsoft.com/office/officeart/2005/8/layout/radial3"/>
    <dgm:cxn modelId="{6480BAE7-AEEA-46D4-A32F-F682622755A4}" type="presParOf" srcId="{1B2DE244-3127-4BC4-801F-33E981E4F7F3}" destId="{8C7AF288-2A64-4DEE-9CED-2B7C3F44CDE6}" srcOrd="1" destOrd="0" presId="urn:microsoft.com/office/officeart/2005/8/layout/radial3"/>
    <dgm:cxn modelId="{4990D2D9-01CD-475F-9BB1-FA0B04F756C4}" type="presParOf" srcId="{1B2DE244-3127-4BC4-801F-33E981E4F7F3}" destId="{753F67F6-37E2-4A56-83E8-848A550374AC}" srcOrd="2" destOrd="0" presId="urn:microsoft.com/office/officeart/2005/8/layout/radial3"/>
    <dgm:cxn modelId="{048FE6D7-BA0C-45BE-B288-22471E2781C5}" type="presParOf" srcId="{1B2DE244-3127-4BC4-801F-33E981E4F7F3}" destId="{EC334C9A-D1B6-469C-8DF4-4178F6113488}" srcOrd="3" destOrd="0" presId="urn:microsoft.com/office/officeart/2005/8/layout/radial3"/>
    <dgm:cxn modelId="{8BEB5FE1-1EF1-4BB7-9936-EBE2A3779599}" type="presParOf" srcId="{1B2DE244-3127-4BC4-801F-33E981E4F7F3}" destId="{5EE5555D-6DDD-42DD-B21B-AFB396649CC0}" srcOrd="4" destOrd="0" presId="urn:microsoft.com/office/officeart/2005/8/layout/radial3"/>
  </dgm:cxnLst>
  <dgm:bg>
    <a:solidFill>
      <a:schemeClr val="accent2">
        <a:lumMod val="60000"/>
        <a:lumOff val="40000"/>
      </a:schemeClr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AA55B0-831B-4139-8F7C-FF2FBB39C48D}">
      <dsp:nvSpPr>
        <dsp:cNvPr id="0" name=""/>
        <dsp:cNvSpPr/>
      </dsp:nvSpPr>
      <dsp:spPr>
        <a:xfrm>
          <a:off x="1823450" y="1320207"/>
          <a:ext cx="5211388" cy="3288938"/>
        </a:xfrm>
        <a:prstGeom prst="ellipse">
          <a:avLst/>
        </a:prstGeom>
        <a:solidFill>
          <a:schemeClr val="accent1">
            <a:shade val="80000"/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cap="none" spc="0" dirty="0" smtClean="0">
              <a:ln w="10541" cmpd="sng">
                <a:prstDash val="solid"/>
              </a:ln>
              <a:effectLst/>
            </a:rPr>
            <a:t>pautas mentales causantes de la mayoría de los malestares del cuerpo</a:t>
          </a:r>
          <a:endParaRPr lang="es-ES" sz="3600" b="1" kern="1200" cap="none" spc="0" dirty="0">
            <a:ln w="10541" cmpd="sng">
              <a:prstDash val="solid"/>
            </a:ln>
            <a:effectLst/>
          </a:endParaRPr>
        </a:p>
      </dsp:txBody>
      <dsp:txXfrm>
        <a:off x="2586640" y="1801861"/>
        <a:ext cx="3685008" cy="2325630"/>
      </dsp:txXfrm>
    </dsp:sp>
    <dsp:sp modelId="{8C7AF288-2A64-4DEE-9CED-2B7C3F44CDE6}">
      <dsp:nvSpPr>
        <dsp:cNvPr id="0" name=""/>
        <dsp:cNvSpPr/>
      </dsp:nvSpPr>
      <dsp:spPr>
        <a:xfrm>
          <a:off x="3179004" y="8"/>
          <a:ext cx="2498935" cy="1644469"/>
        </a:xfrm>
        <a:prstGeom prst="ellipse">
          <a:avLst/>
        </a:prstGeom>
        <a:solidFill>
          <a:schemeClr val="accent1">
            <a:shade val="80000"/>
            <a:alpha val="50000"/>
            <a:hueOff val="-2"/>
            <a:satOff val="997"/>
            <a:lumOff val="1288"/>
            <a:alphaOff val="75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cap="none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crítica</a:t>
          </a:r>
          <a:endParaRPr lang="es-ES" sz="36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544965" y="240835"/>
        <a:ext cx="1767013" cy="1162815"/>
      </dsp:txXfrm>
    </dsp:sp>
    <dsp:sp modelId="{753F67F6-37E2-4A56-83E8-848A550374AC}">
      <dsp:nvSpPr>
        <dsp:cNvPr id="0" name=""/>
        <dsp:cNvSpPr/>
      </dsp:nvSpPr>
      <dsp:spPr>
        <a:xfrm>
          <a:off x="6965215" y="2071691"/>
          <a:ext cx="1644469" cy="1644469"/>
        </a:xfrm>
        <a:prstGeom prst="ellipse">
          <a:avLst/>
        </a:prstGeom>
        <a:solidFill>
          <a:schemeClr val="accent1">
            <a:shade val="80000"/>
            <a:alpha val="50000"/>
            <a:hueOff val="-5"/>
            <a:satOff val="1994"/>
            <a:lumOff val="2577"/>
            <a:alphaOff val="1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rabia</a:t>
          </a:r>
          <a:endParaRPr lang="es-ES" sz="36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7206042" y="2312518"/>
        <a:ext cx="1162815" cy="1162815"/>
      </dsp:txXfrm>
    </dsp:sp>
    <dsp:sp modelId="{EC334C9A-D1B6-469C-8DF4-4178F6113488}">
      <dsp:nvSpPr>
        <dsp:cNvPr id="0" name=""/>
        <dsp:cNvSpPr/>
      </dsp:nvSpPr>
      <dsp:spPr>
        <a:xfrm>
          <a:off x="2750366" y="4284884"/>
          <a:ext cx="3071835" cy="1644469"/>
        </a:xfrm>
        <a:prstGeom prst="ellipse">
          <a:avLst/>
        </a:prstGeom>
        <a:solidFill>
          <a:schemeClr val="accent1">
            <a:shade val="80000"/>
            <a:alpha val="50000"/>
            <a:hueOff val="-7"/>
            <a:satOff val="2990"/>
            <a:lumOff val="3865"/>
            <a:alphaOff val="225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Resentimi-ento</a:t>
          </a:r>
          <a:endParaRPr lang="es-ES" sz="36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3200226" y="4525711"/>
        <a:ext cx="2172115" cy="1162815"/>
      </dsp:txXfrm>
    </dsp:sp>
    <dsp:sp modelId="{5EE5555D-6DDD-42DD-B21B-AFB396649CC0}">
      <dsp:nvSpPr>
        <dsp:cNvPr id="0" name=""/>
        <dsp:cNvSpPr/>
      </dsp:nvSpPr>
      <dsp:spPr>
        <a:xfrm>
          <a:off x="178600" y="2214597"/>
          <a:ext cx="2073116" cy="1644469"/>
        </a:xfrm>
        <a:prstGeom prst="ellipse">
          <a:avLst/>
        </a:prstGeom>
        <a:solidFill>
          <a:schemeClr val="accent1">
            <a:shade val="80000"/>
            <a:alpha val="50000"/>
            <a:hueOff val="-9"/>
            <a:satOff val="3987"/>
            <a:lumOff val="5154"/>
            <a:alphaOff val="3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600" b="1" kern="1200" cap="none" spc="5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rPr>
            <a:t>Culpa </a:t>
          </a:r>
          <a:endParaRPr lang="es-ES" sz="3600" b="1" kern="1200" cap="none" spc="50" dirty="0">
            <a:ln w="11430"/>
            <a:effectLst>
              <a:outerShdw blurRad="76200" dist="50800" dir="5400000" algn="tl" rotWithShape="0">
                <a:srgbClr val="000000">
                  <a:alpha val="65000"/>
                </a:srgbClr>
              </a:outerShdw>
            </a:effectLst>
          </a:endParaRPr>
        </a:p>
      </dsp:txBody>
      <dsp:txXfrm>
        <a:off x="482201" y="2455424"/>
        <a:ext cx="1465914" cy="11628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CCB6F-14D1-4052-B36C-7D98E3E1EE6B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668A61-4CAE-4813-A205-B0F335C0D62F}" type="slidenum">
              <a:rPr lang="es-SV" smtClean="0"/>
              <a:pPr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22386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SV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668A61-4CAE-4813-A205-B0F335C0D62F}" type="slidenum">
              <a:rPr lang="es-SV" smtClean="0"/>
              <a:pPr/>
              <a:t>3</a:t>
            </a:fld>
            <a:endParaRPr lang="es-SV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Ovr>
    <a:masterClrMapping/>
  </p:clrMapOvr>
  <p:transition advClick="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63BE3-D463-45E5-9BC6-98803F0CD64C}" type="datetimeFigureOut">
              <a:rPr lang="es-SV" smtClean="0"/>
              <a:pPr/>
              <a:t>20/07/2019</a:t>
            </a:fld>
            <a:endParaRPr lang="es-SV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A1EC0-AC34-4011-8E21-536A32BD1F21}" type="slidenum">
              <a:rPr lang="es-SV" smtClean="0"/>
              <a:pPr/>
              <a:t>‹Nº›</a:t>
            </a:fld>
            <a:endParaRPr lang="es-SV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22228" y="2420888"/>
            <a:ext cx="550503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e Crikey" pitchFamily="2" charset="0"/>
              </a:rPr>
              <a:t>MENTE SANA </a:t>
            </a:r>
          </a:p>
          <a:p>
            <a:pPr algn="ctr"/>
            <a:r>
              <a:rPr lang="es-ES" sz="8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ce Crikey" pitchFamily="2" charset="0"/>
              </a:rPr>
              <a:t> CUERPO SANO</a:t>
            </a:r>
            <a:endParaRPr lang="es-ES" sz="8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ce Crikey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285720" y="500042"/>
          <a:ext cx="8643998" cy="6057631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4393437"/>
                <a:gridCol w="4250561"/>
              </a:tblGrid>
              <a:tr h="569869">
                <a:tc>
                  <a:txBody>
                    <a:bodyPr/>
                    <a:lstStyle/>
                    <a:p>
                      <a:pPr algn="ctr"/>
                      <a:r>
                        <a:rPr lang="es-ES" sz="36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Malestar y causa probable</a:t>
                      </a:r>
                      <a:endParaRPr lang="es-E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3600" b="1" i="1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Nueva pauta mental</a:t>
                      </a:r>
                      <a:endParaRPr lang="es-ES" sz="3600" dirty="0"/>
                    </a:p>
                  </a:txBody>
                  <a:tcPr/>
                </a:tc>
              </a:tr>
              <a:tr h="131161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 Dolor:</a:t>
                      </a:r>
                      <a:r>
                        <a:rPr lang="es-ES" sz="2800" baseline="0" dirty="0" smtClean="0"/>
                        <a:t> </a:t>
                      </a:r>
                      <a:r>
                        <a:rPr lang="es-ES" sz="2800" dirty="0" smtClean="0"/>
                        <a:t>Culpa. Deseo de castigo. 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El pasado es pasado. Elijo amarme y</a:t>
                      </a:r>
                    </a:p>
                    <a:p>
                      <a:r>
                        <a:rPr lang="es-ES" sz="2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aprobarme en el presente.</a:t>
                      </a:r>
                    </a:p>
                    <a:p>
                      <a:endParaRPr lang="es-ES" dirty="0"/>
                    </a:p>
                  </a:txBody>
                  <a:tcPr/>
                </a:tc>
              </a:tr>
              <a:tr h="14246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Inseguridad. Dificultad para comunicarse.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Ira. Incapacidad de aceptar el placer.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Merezco disfrutar de la vida. Pido lo que</a:t>
                      </a:r>
                    </a:p>
                    <a:p>
                      <a:r>
                        <a:rPr lang="es-ES" sz="2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deseo y lo acepto con alegría y placer</a:t>
                      </a:r>
                      <a:endParaRPr lang="es-ES" sz="2800" b="0" dirty="0"/>
                    </a:p>
                  </a:txBody>
                  <a:tcPr/>
                </a:tc>
              </a:tr>
              <a:tr h="1424671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dirty="0" smtClean="0"/>
                        <a:t>Dolor acumulado. Negativa a disfrutar.</a:t>
                      </a:r>
                      <a:endParaRPr lang="es-E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 smtClean="0"/>
                        <a:t>Me relajo de buena gana. Dejo que la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800" b="0" dirty="0" smtClean="0"/>
                        <a:t>dulzura llene mi vida.</a:t>
                      </a:r>
                      <a:endParaRPr lang="es-ES" sz="2800" b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s://fbcdn-sphotos-d-a.akamaihd.net/hphotos-ak-snc7/576848_531114936905481_54013260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2.bp.blogspot.com/-7Vn4qwYEqwA/TfdLI7YphqI/AAAAAAAADno/Tb2wHPQ1cyk/s1600/vocabular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700808"/>
            <a:ext cx="889248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SOLO LA INTENSION NO CUENTA </a:t>
            </a:r>
          </a:p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AQUÍ ALGUNAS IDEAS PARA LLEVAR </a:t>
            </a:r>
          </a:p>
          <a:p>
            <a:pPr algn="ctr"/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</a:rPr>
              <a:t>A LA PRACTICA…..</a:t>
            </a:r>
            <a:endParaRPr lang="es-ES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188640"/>
            <a:ext cx="8640960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SV" sz="2800" b="1" i="1" u="sng" dirty="0" smtClean="0">
                <a:solidFill>
                  <a:schemeClr val="bg1"/>
                </a:solidFill>
              </a:rPr>
              <a:t>CAMBIAR EL LENGUAJE DEL “NO”</a:t>
            </a:r>
          </a:p>
          <a:p>
            <a:endParaRPr lang="es-SV" sz="2400" b="1" dirty="0" smtClean="0">
              <a:solidFill>
                <a:schemeClr val="bg1"/>
              </a:solidFill>
            </a:endParaRPr>
          </a:p>
          <a:p>
            <a:r>
              <a:rPr lang="es-SV" sz="2400" b="1" dirty="0" smtClean="0">
                <a:solidFill>
                  <a:schemeClr val="bg1"/>
                </a:solidFill>
              </a:rPr>
              <a:t>Es un problema = Es un Desafío, un Reto.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No lo conseguiré jamás = Trataré de conseguirlo, daré todo de mí.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No puedo = Me atreveré, aunque me equivoque.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Es Imposible = Puede ser posible ¿Por qué no?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Nunca lo haré = Lo Intentaré, no hay peor cosa que no intentarlo.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No Creo = Puede ser, abriré mi mente.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No Entiendo = Trataré de comprender y prestar atención.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Soy una Inútil = Soy capaz, sé que lo puedo lograr.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Si tuviéramos más apoyo = Buscaré apoyo y ayuda.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Si tuviéramos más dinero = Trabajaré para conseguirlo.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No se puede hacer = Si, se puede hacer, otros lo lograron ¿Por qué yo no?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No hay manera = Buscaré la forma y la encontraré.</a:t>
            </a:r>
            <a:br>
              <a:rPr lang="es-SV" sz="2400" b="1" dirty="0" smtClean="0">
                <a:solidFill>
                  <a:schemeClr val="bg1"/>
                </a:solidFill>
              </a:rPr>
            </a:br>
            <a:r>
              <a:rPr lang="es-SV" sz="2400" b="1" dirty="0" smtClean="0">
                <a:solidFill>
                  <a:schemeClr val="bg1"/>
                </a:solidFill>
              </a:rPr>
              <a:t>No hay forma de lograrlo = Encontraré la manera.</a:t>
            </a:r>
            <a:endParaRPr lang="es-E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https://encrypted-tbn0.gstatic.com/images?q=tbn:ANd9GcRQQGCtNITGJ_zuPXPl28xYPShovvPmrFtiixTJ9xGaCScZjgO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4869160"/>
            <a:ext cx="22669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1 Rectángulo"/>
          <p:cNvSpPr/>
          <p:nvPr/>
        </p:nvSpPr>
        <p:spPr>
          <a:xfrm>
            <a:off x="323528" y="285728"/>
            <a:ext cx="88204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000" b="1" dirty="0" smtClean="0">
                <a:solidFill>
                  <a:schemeClr val="bg1"/>
                </a:solidFill>
              </a:rPr>
              <a:t>PENSAMIENTO POSITIVO</a:t>
            </a:r>
            <a:r>
              <a:rPr lang="es-ES" sz="2800" b="1" dirty="0" smtClean="0">
                <a:solidFill>
                  <a:schemeClr val="bg1"/>
                </a:solidFill>
              </a:rPr>
              <a:t>, </a:t>
            </a:r>
            <a:r>
              <a:rPr lang="es-ES" sz="4000" b="1" dirty="0" smtClean="0">
                <a:solidFill>
                  <a:schemeClr val="bg1"/>
                </a:solidFill>
              </a:rPr>
              <a:t>OPTIMISMO</a:t>
            </a:r>
            <a:endParaRPr lang="es-ES" sz="4000" dirty="0">
              <a:solidFill>
                <a:schemeClr val="bg1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9552" y="1556792"/>
            <a:ext cx="61206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400" dirty="0" smtClean="0"/>
              <a:t>Nunca subestimes el poder del pensamiento positivo, aunque esto pueda parecer una solución demasiado simple o un problema </a:t>
            </a:r>
            <a:endParaRPr lang="es-ES" sz="4400" dirty="0"/>
          </a:p>
        </p:txBody>
      </p:sp>
      <p:pic>
        <p:nvPicPr>
          <p:cNvPr id="4098" name="Picture 2" descr="http://magdaperal.files.wordpress.com/2013/11/pensar1.jpg?w=300&amp;h=270&amp;crop=1"/>
          <p:cNvPicPr>
            <a:picLocks noChangeAspect="1" noChangeArrowheads="1"/>
          </p:cNvPicPr>
          <p:nvPr/>
        </p:nvPicPr>
        <p:blipFill>
          <a:blip r:embed="rId4" cstate="print"/>
          <a:srcRect r="49601"/>
          <a:stretch>
            <a:fillRect/>
          </a:stretch>
        </p:blipFill>
        <p:spPr bwMode="auto">
          <a:xfrm>
            <a:off x="7168129" y="1124744"/>
            <a:ext cx="1975871" cy="352839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pi.ning.com/files/2GtxRmwiJrvmcRf0k8tdHNvO0r*8A2rDBdqDJZvJWExSKGNQJgpXHGtw-HKwIhslq4RZ8aWT14XKvkfphCr1E7Xjq2IIbdOJ/opt1277857105i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340768"/>
            <a:ext cx="7082011" cy="443345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268" name="AutoShape 4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270" name="AutoShape 6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7" name="6 Rectángulo"/>
          <p:cNvSpPr/>
          <p:nvPr/>
        </p:nvSpPr>
        <p:spPr>
          <a:xfrm>
            <a:off x="251520" y="428604"/>
            <a:ext cx="50405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4000" dirty="0" smtClean="0">
                <a:latin typeface="Abscissa" pitchFamily="2" charset="0"/>
              </a:rPr>
              <a:t> </a:t>
            </a:r>
            <a:r>
              <a:rPr lang="es-SV" sz="4000" b="1" dirty="0" smtClean="0">
                <a:latin typeface="Abscissa" pitchFamily="2" charset="0"/>
              </a:rPr>
              <a:t>MENTE</a:t>
            </a:r>
            <a:r>
              <a:rPr lang="es-SV" sz="4000" dirty="0" smtClean="0">
                <a:latin typeface="Abscissa" pitchFamily="2" charset="0"/>
              </a:rPr>
              <a:t> </a:t>
            </a:r>
            <a:r>
              <a:rPr lang="es-SV" sz="3600" dirty="0" smtClean="0">
                <a:latin typeface="Abscissa" pitchFamily="2" charset="0"/>
              </a:rPr>
              <a:t> según la   psicología  se define como las actividades y procesos cognitivos que ocurren tanto de manera consciente como inconsciente.</a:t>
            </a:r>
            <a:r>
              <a:rPr lang="es-SV" sz="4000" dirty="0" smtClean="0">
                <a:latin typeface="Abscissa" pitchFamily="2" charset="0"/>
              </a:rPr>
              <a:t/>
            </a:r>
            <a:br>
              <a:rPr lang="es-SV" sz="4000" dirty="0" smtClean="0">
                <a:latin typeface="Abscissa" pitchFamily="2" charset="0"/>
              </a:rPr>
            </a:br>
            <a:r>
              <a:rPr lang="es-SV" sz="4000" dirty="0" smtClean="0">
                <a:latin typeface="Abscissa" pitchFamily="2" charset="0"/>
              </a:rPr>
              <a:t/>
            </a:r>
            <a:br>
              <a:rPr lang="es-SV" sz="4000" dirty="0" smtClean="0">
                <a:latin typeface="Abscissa" pitchFamily="2" charset="0"/>
              </a:rPr>
            </a:br>
            <a:endParaRPr lang="es-SV" sz="4000" dirty="0">
              <a:latin typeface="Abscissa" pitchFamily="2" charset="0"/>
            </a:endParaRPr>
          </a:p>
        </p:txBody>
      </p:sp>
      <p:pic>
        <p:nvPicPr>
          <p:cNvPr id="9218" name="Picture 2" descr="http://sobreconceptos.com/wp-content/uploads/mi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04664"/>
            <a:ext cx="3390205" cy="2657801"/>
          </a:xfrm>
          <a:prstGeom prst="rect">
            <a:avLst/>
          </a:prstGeom>
          <a:noFill/>
        </p:spPr>
      </p:pic>
      <p:sp>
        <p:nvSpPr>
          <p:cNvPr id="9" name="8 Rectángulo"/>
          <p:cNvSpPr/>
          <p:nvPr/>
        </p:nvSpPr>
        <p:spPr>
          <a:xfrm>
            <a:off x="611560" y="4581128"/>
            <a:ext cx="7786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dirty="0" smtClean="0">
                <a:latin typeface="Abscissa" pitchFamily="2" charset="0"/>
              </a:rPr>
              <a:t>Responsable el razonamiento, el aprendizaje, la creatividad y la imaginación.</a:t>
            </a:r>
            <a:br>
              <a:rPr lang="es-SV" sz="3600" dirty="0" smtClean="0">
                <a:latin typeface="Abscissa" pitchFamily="2" charset="0"/>
              </a:rPr>
            </a:br>
            <a:r>
              <a:rPr lang="es-SV" sz="3600" dirty="0" smtClean="0">
                <a:latin typeface="Abscissa" pitchFamily="2" charset="0"/>
              </a:rPr>
              <a:t/>
            </a:r>
            <a:br>
              <a:rPr lang="es-SV" sz="3600" dirty="0" smtClean="0">
                <a:latin typeface="Abscissa" pitchFamily="2" charset="0"/>
              </a:rPr>
            </a:br>
            <a:endParaRPr lang="es-SV" sz="3600" dirty="0">
              <a:latin typeface="Abscissa" pitchFamily="2" charset="0"/>
            </a:endParaRPr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268" name="AutoShape 4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270" name="AutoShape 6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7" name="6 Rectángulo"/>
          <p:cNvSpPr/>
          <p:nvPr/>
        </p:nvSpPr>
        <p:spPr>
          <a:xfrm>
            <a:off x="428596" y="428604"/>
            <a:ext cx="457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4000" dirty="0" smtClean="0"/>
              <a:t/>
            </a:r>
            <a:br>
              <a:rPr lang="es-SV" sz="4000" dirty="0" smtClean="0"/>
            </a:br>
            <a:r>
              <a:rPr lang="es-SV" sz="4000" dirty="0" smtClean="0"/>
              <a:t/>
            </a:r>
            <a:br>
              <a:rPr lang="es-SV" sz="4000" dirty="0" smtClean="0"/>
            </a:br>
            <a:endParaRPr lang="es-SV" sz="4000" dirty="0"/>
          </a:p>
        </p:txBody>
      </p:sp>
      <p:sp>
        <p:nvSpPr>
          <p:cNvPr id="9" name="8 Rectángulo"/>
          <p:cNvSpPr/>
          <p:nvPr/>
        </p:nvSpPr>
        <p:spPr>
          <a:xfrm>
            <a:off x="642910" y="4714884"/>
            <a:ext cx="77867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sz="3600" dirty="0" smtClean="0"/>
              <a:t/>
            </a:r>
            <a:br>
              <a:rPr lang="es-SV" sz="3600" dirty="0" smtClean="0"/>
            </a:br>
            <a:endParaRPr lang="es-SV" sz="3600" dirty="0"/>
          </a:p>
        </p:txBody>
      </p:sp>
      <p:sp>
        <p:nvSpPr>
          <p:cNvPr id="22530" name="AutoShape 2" descr="data:image/jpeg;base64,/9j/4AAQSkZJRgABAQAAAQABAAD/2wCEAAkGBxQTEhQUExQUFhUVFBUVGBQUFxUUFRQUFBQXFxQUFBQYHCggGBolHBQUITEhJSkrLi4uFx8zODMsNygtLisBCgoKDg0OGhAQGiwcHBwsLCwsLCwsLCwsLCwsLCwsLCwsLCwsLCwsLCwsLCw3NywsLDc3Nyw3LCwsLDc3KyssK//AABEIAQIAwwMBIgACEQEDEQH/xAAbAAACAwEBAQAAAAAAAAAAAAAEBQACAwYBB//EAD8QAAEDAwEFBQYDBgUFAQAAAAEAAgMEESExBRJBUWETcYGR0QYik6GxwTJU8BRCRGKD4TRDUoKSFSMzU/EW/8QAGQEAAwEBAQAAAAAAAAAAAAAAAQIDBAAF/8QAIBEAAgICAwEBAQEAAAAAAAAAAAECERIhAzFRQRNhBP/aAAwDAQACEQMRAD8A4dntfX/nar40nqi4famv41lV8aT1SWCJGwx5XrxhGujzZTfo6h9pa0/xdT8aT1RDPaSs/NVPxX+qXxR2C9DMpsI+CZy9GY9oaw/xVR8V/qtx7QVf5qo+K/1QNPFfgiP2Vc1BfDlKXoYzb1V+ZqPiv9Vf/rdX+ZqPiv8AVCRQZ0R8MHRCoeDKUvS8e2av8xP8R/qiY9qVZ/iJviP9VlHEETGkcY+Dpy9K/wDVav8A983xH+qJgrqpwv28w75H+qvCzOiI3bDRI8fDql6eGqqQP8RL8R3qtBXVAH/mkP8AUcsSOa8DkrSfwdP+kl2pUD/Ok/5u9UFNt2oH+dKP6j/VESgFAyw3OU8Yx+oRylfZvFtmpIzNMP6jvVXftio07eb4j/VZdngLCRhCOMPAXL0xrNs1Y0qZx/Uf6oX/APRVf5mf4j/VWqAXIJ0dhkJ1GPgjk/TWb2jq/wA1UfFf6oOb2krAP8XUfFf6q00IIxjuSurpjwKOMfA3L0vN7U1w/jKn40nqgJPa+vH8bVfGk9ULVU5CDfGUMIv4FSfo1HtdtD87VfGk9VEsFOoh+cfB8n6FQlHwryOILWKO6slohLsksp0CKooSSqGBNNn018pZOkdGNhtHABqjGMHJZMiKMhgtZQciyieMp1q2NGMiVmUpKT9BsQPsrrVsfCyO7NgwXNB5EgHyVxu8CPMI5hwMYwtA/hZeVGGkggngLjJvb+/ghd04LnXPl8l2mGqNpFk0E5yVVmTc3sNB15lFRi+SbNXXQKBXR+C8MYIuEcx8F90lu9wvx8Ssq2nG8C3U3uRp4pkxWhe9hWE8htZGFxv8lWWK4RyFA3Q5SyublNpnkcUrqiU0bFkBDqhpAEcKcnKwmpU4orqGAhBtpvJMZ6cjuVIAi9HIHbRnoojuw6qJchgWNiZ0sYwhC3KOpm6J29C/Qk01ymdLTLyki4pnA1Z+SZp44FIoFruZRkMQSl1R7x45KhF2xp6D43phA4WultM3eTSCmQnQIgNLscEueeZNzxudSiRGwcL+CcthFhcgAc9EBtapbFbs2dqeJB3Wj/dn5BBcjboOKSAS0cAVn2N+CuzbRH4ogO51/sETT7fhvZzHjwG74kJnn4BOPpnFSc/Ky0fAT0bzXs875L7lmN4FpBPi4/ZCua1v43kn+ZxKMbfYsqK1JYxptgczqSsaGO1v5rW9PLeS2vrhLI2JnibcByKfRx2Hu4LQCPBUkqQsNsDr4rOBF7O1HIjHzVHRreumuAcXvp9Vi19wgroMqsEmiuh3bPumYYrlOpUJQpdBZCVEfRNp2IaYKqYGhPPDdt7JNYhxXSytvcBLH7Ozc/8A1GxaA93vURv7KFEo1ADAmtDFeyCEOdE2psNujJ6OS2Ey1bYxnyGqpHtwf6D5/wBklqHEkr2GNTcE+w5tdDmbab5Ba+6OQ495XtMy5CFp4k4oo+aVpR6DtsYQHdAAweJ9Fd0zhnedfvXgYqyKNWyhdkpOXknoeC3Et8IB8tkVs6PeNyfdGp+yDSWwXZR2zHuPuC4P7x0HemFD7OtFi9xcehICf0MY3dLBbOhtfkoS/wBMui0eGIqbsyMf5bfqgNqezscjTuDcfw5HwXQEBV7O6nHlkndlHCLVHzTZdK5kjy8WLLt8b+n1TmKoLh5g7pv5pntCnHau7/QLWtoAGtMb3tNr7zTcjwOPNbHy5bIrjxs5KOBwPvAjvR8fRFz7TdGP/G5zr5Mm7Y88NXssQPvsHuu4DFjxVM/SWHhSMA96m6rMpjr9wqPBBItlCw0ZSxj/AFD5+iFlpzqLEd+nfdbvch5JCccFRMVpAZba+ngQUK9pKYusBoOuL3QZdZUQrBxEvVYzBRNR1A72ZRQ/DYLKf8SLgjuApSehl2J5IsranjTCamyrQQIZaFaL0kV0z7OyvRQWF15WS7veo5WyqVIkcltT54Wk0lrddCkrruOSSpNOwNLHlwaf3mk3YeBxqOifEWzWerzYW6lPNhsL90aAZ7yOJXDTUskMga/LHXLJBlkjRkEHu4Fd57KyXcRyZ9kvKko6DDcjr4Pkt2uv3IaPREs0C8tm0p2HNetar7ysyLyS2FHNbXgtK7r73mgY6kxmztDpfiuj2/TYEg4YPdwKVSUzZG2IB49x5g8CtvHO4kprZnJTMkFxbuSvsjC6xzG7X+Xqei3fG+I4uR8x6rZtaHizsj5+SqrJ0gKWHd4+6cg8wqOqSNDYDh6otlIfwj3ojocXj5Y1IS6ZliQeCeD9Jz1tElqjzQ8snEgfT6Lx5CwlfdWSJtmM83T6pbLKUbUNQUgVYiPZhdeKEKI2jqYa/VM6EYSpxuU42c7AUZdFI9lpmYVqaHIRVTGN0Ed3isIRYqLdoZrYwbgJPUXc4lNwMIMQWSQdDtC/dsUvrYrhw53XRspw4HCUVcJGgurQkmLKJz+wvaB9NJ2UoEkW8PdeN4NzggHh0+i+m7LbEXiSLAcMtvcX/k5dy+ZzbAfLKHFw3cXtr4dV22yIjCBv6HDIzqep5dyPPGLWuxeJtdnbRvwPBFtclUDnkAktuR327jZGRuf/AKh5LzHE2phYFyimCyXMD75LT4EI2J7uLfI3UpphNJIw4EHQi3muXdF2chZyPmOB8rLpSHE4sB5nySj2kj3dx/HLT9Qq8T+AkgSqbcLnNpXYbgXXQdrdqR7WeDdaoslIBir3t4+Vwsp6neJKyeVk5akkZXJss6RZOkQ1XJbRAZIyqJE2xjK5Ybl1Slmxuu/2n7LU4XDGRYoqEFRcMbgZTSgCAp2ZTikiU5PQ0exgKfeABvbpzVJaPdsb3CPgGF5KLsItc7wt91lctmjFNWCxq1RHYXWkcdjm4RlVEOzdfgLpMtgS0KYOXNbtpgVhQvuUzbhNJtAWxXNSFh3mjP06oOWB7nNJJJFtTwvw6J7PKHC366oeMsabmxPAX+qdSbQGtnU09OOzGc2v/ZawM6pVsytLgwn8Tt51ugsBjyTPf4jy5LHJNMuGRsARLUujeSi43qbQyN0i9ppAQ1nG5PhoE4fIuYlm7SQu4E47k/HFs5soKchngufrPwk/zLtqlg7Mdy47a4sHjuK1cbtkeRaE00ossGTArOQ3WcYsVuSMTKVQv0QwjR0zUFM+yZCswmNkc0EtaeYCWyuuqQVTmkAZF9EzQExxdRUcFEg+xhBFlNIhYIeBi8FVc7o0v5qDbaLdDuiN0zibYXSilkstK3ae63FiTw+56LLOLbpGiEqVhO1am7xpfdaMcepSfbleQ0NBtvfRDvqje51P6wkU20e2de1gMAcbdVaHF6RlyWPKJ5IFkydIfFLtjRl17WsLa/RdTRUTP3hcpOSSixoJtCdmzy73ifDl4rYbPa03vjxT2aMYDfJYyUmOKn+jZVQSFP7XukyaY3Wj7JtsuTejBJIwDbmOPkhGbMF7uzyB+6KiNj4LpNNaOVjE1J0PkrsqOnkUpZLpfoPQ/VbiQjoeHXjcJXAZMKqKsEFoNrgi/K6VintofsrzZvz/AFkdUO2XGcj5jvCMY10BtDMTXFjw4LmPaVhDSQNcJoZCM/ib8x3KswbI08Qf1lViqYstqjhgVWVwR206QxHolE5vrhbYO0YpKmeS1KGe0uNuaIllFrDS1ljE7PU46phS7qFtvxEny+SyZRAWNySE2ZRkgbxsTw5d6t+zWCTMo4AYeotjEFEbBiO6c48ELHD7ytTSo+NoOVJKkUqwuBo3RdLK+webYwEyh0QUtE0X1JN8knVJF7GcXQFDCXm3z6J/s72bpiD/ANoXPElxN+d748EpoHWNuK6rZxIsp80mumPxxVFKfYohb7ox4k+N0fTQIqV9x0VoIidBhZG72WRZlKPFauhAC1DSFjO4pdsYWVA5Ic/P9aoo5WBh1TrRwDKzB7vpn7KklaXxHdG8+MEtAOXW/E0dceYW1T7rSe/5iy5WCrdFUCw9x9wc/gd+6bddPJaoRyIzdMf7L2sydm81182I/ea4AXY4ahwvkLaZubjXj1XFVtI+nrHSwmzJRvln7peSd8W8nX195dJQbSEgBGCNRyKpPjXaFjO9Bt+LfLn3LMut7zdP3h9wrPNj0OR0PED9cVHusQeBwRwHVIhzOrpxIzncY9FxO2Yd33XYzr3rumDddbgcjp0Szb9DvtuBkZ9VXjlTJc0bRxjIzbDSVWhqTFKC8EYIFxoTa33TYzCwtYc7IOYA5I00V7M1UOoJgc815I/JQdJNc2GlkTbipY0y0W2gd4yoruCibQLR7DJonNIcLmqV2ifULsIci0NF7GrG4wgqs4RcZQMji7HEn5rNEq2eUTgbW4FdNSHQBKNjezR3i5z7F1vdAvbxvqujbQGIi5uLa9eSnyzTehoJ/Q6KO7bI+FthZAwORcKytFDZYVUV8IhVeEExhT2FlbcxdFVDeSX1R4HTl/dUTsUUV7r35Ll54RvEWOOS6qrjusP2VvJXjPERpMQ1zd5jSQcG2eBGD9kBA/dcHDx6hP8AaUA3LcN4fO/okEsG6dcHQcvHitXHPJEZqno6GRpkiu05FnDwHor0sm+0g9x9Qh9jze58lZnuuHXCWqHy6N2uuz+ZmPLH671aU3Q3bASOb/qbfyNvRetdcDoF1Ak9HNbY2duvNsB1yOh4hXo4wbM6ZJRm057463QcL90q26IrTGJpGgWaLW5IaRtluKjCBqJUiKtpmLlF5uqKlCGUITmB+BZIWSprRPuhJaEXY5gkvhMKSlG9e3igqWPQpnHIsU/4aIjekcGo10wcCEphciY1maLG0V7plCUPTxg6q2hSs6gouUJWTLq10oSkzboSaELaRyHllRWgNCyob73gh5sIyVyAqFZOxGA7SNwBxvfyH9wucq+fVP6s8fBIpzc246LZwqkRnsYbNaQy/eR3Lac5b3hXbHgN6fIcfkh6ycDJ8OpNxYJrsNUkDtJdUb3BjC09Sbn5YRgPug9ENAMW4uyT8yrbRm3RbwTCNimQEm6u2FeMlC2fKLJmxImUjrKrI7i50VN0vcANThbTjdG7yx3lKh0Dl6iqGqJw2BtZlN6EWslzNUfBwXS6Eitj6CbARsDrpPFImVM9ZZRLxHFOjG4QEDkXvKDiOmMqVyII4pc2VEMnwoSWx0F9ooEHv34qhqLLsQhdSwEdUnncRrhGuqwg6moBCKRwDLIhJ5VjNPunKFnqArxgxJUD7QnxqkMVcRI0WbrqQCRnmiK+UuwksFxICc+991v44pIyztM7tklm3OpGpXOSyulqBf8AC3QcPLxToyXZ4JJs4XleV0YpbOlJjyIWzySHalZd5HAJtXVO5GT+ui5Yy5ufFMkTk/gVE9aukwsgVjI5cwrQbs2rDZATpYj/AJcVrtB+UoARszrtbfWwS47sZS+HglUWKiYNGsIyjmvQQcvRIh8B0xvG7RHU0iV0rr2CPjBBUnRVD2nmtZGMlSOKUo2OfCg4lBr2qt2yWftK2Y+6m4BUg0TWWbpbqkrDa4zz6IcmyWg2EEryYi3VDunWUk90FFnZIV1AL5N0YPFVdswn97PKysG2k3ulkyhqbA281ocqWhV/Tn5tkygXMeO8X77apZNTg5GF1757pXPs5rnE3IJPC1lWHJ6LOC+GMILmWaCTyCpQbLkYHF1gSdP7pvRxCIEA3UqKkIZtvQFxxStnGe0VW4EMII49/cqU1GBrm360TutjDiCed1lBTOk/CMcXcOqvmqI4bBCMISQLoX7MA4k80JLs9t9Ei5EN+bE8AuQOaJqSPJbup2tN+KBncmUrBjRTfC9Q5UTBoJLl41yzkkXkbky6JN7GlLJZNDPeySQPR7XqUo7KRYzjnwtGTJSx5R0JSOKHsNilymkM4SFzrZWrJ1OULGjI6VlQChKqTKXQzFaTyEqShsfIzdNzWMlTyQ1S5wOhN+irHA92osOuqtiSyDI5uit2qqwACys14CSil6PHOKyM6tLUJdVVAFuqrGNk5SoM7dZ7u97xdYfMpeai6oZzzwnwoTOyV0nAJ7s2qYYm7uLDTrxSKlh3zcmw+qJitHcNulnBNUNCTTsaON0FVyWVhPZt0sqZrlLGA0pmM8qVVD0bNIlk0i0Rjok5GfahRYFRGgWb9qrslQr3WVo5FVLRN9jSKRFRzJWyVExvStBsZMkKNglwlMciKjeptBTGYkVWyoVkq9dIlodMYskWwq7JUJ1QzpcB8xwa0IeWtulxmRGz6ffy7Tlz8eSDikMm2bsnKPipgRdziO5EEN3bYHcAPohy9Tux6rsFqmFvUc0umbvcLps+IniEuqnFmuOVuKeLJSSM6OkBJ3x7o4XNz/ZHVVU3QNaLcgEmlrFmJiU2Nu2JdDJzwUPLJZCdtyUjaXOsE3Qcg0v90IJ8i2qn53RoMJbVusmigSZnVS5S6SReSVN0M+RUENS9RBmQqJQhV1VpysmzK2+qR6JvsKa5ExSIJjluxy44ZxSIlkiVsciI3lK0FDHtLLx0iwjcrPKUc0ZItHIdq2aQgFM0ibfVHsqraJdvKpelex1Khs6sJVP2tLg/qoZUMUBzsZtrV5NWhwylPbdVV0y7EGQfO5rhbAPAoOOEjWyHfUIaWoKZRFbGJiaOKjZdw4KUmoKxkqEcQZUN5pxklKJqy5PJDVFSTxQb508YgbNXuCxc5ZOnWTpUzQLNC9RD76iWhrCY9Fo1RRMuhfpsxERqKLmBhMaIjXiiUZBMa1UUShLhWaoogwkKoVFEhxVyoSvVEQHhXjlFEUcYuWMq8UTHAzisZFFEQMDkQ716onQDArw6qKJmA9UUUUx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22532" name="AutoShape 4" descr="data:image/jpeg;base64,/9j/4AAQSkZJRgABAQAAAQABAAD/2wCEAAkGBxQTEhQUExQUFhUVFBUVGBQUFxUUFRQUFBQXFxQUFBQYHCggGBolHBQUITEhJSkrLi4uFx8zODMsNygtLisBCgoKDg0OGhAQGiwcHBwsLCwsLCwsLCwsLCwsLCwsLCwsLCwsLCwsLCwsLCw3NywsLDc3Nyw3LCwsLDc3KyssK//AABEIAQIAwwMBIgACEQEDEQH/xAAbAAACAwEBAQAAAAAAAAAAAAAEBQACAwYBB//EAD8QAAEDAwEFBQYDBgUFAQAAAAEAAgMEESExBRJBUWETcYGR0QYik6GxwTJU8BRCRGKD4TRDUoKSFSMzU/EW/8QAGQEAAwEBAQAAAAAAAAAAAAAAAQIDBAAF/8QAIBEAAgICAwEBAQEAAAAAAAAAAAECERIhAzFRQRNhBP/aAAwDAQACEQMRAD8A4dntfX/nar40nqi4famv41lV8aT1SWCJGwx5XrxhGujzZTfo6h9pa0/xdT8aT1RDPaSs/NVPxX+qXxR2C9DMpsI+CZy9GY9oaw/xVR8V/qtx7QVf5qo+K/1QNPFfgiP2Vc1BfDlKXoYzb1V+ZqPiv9Vf/rdX+ZqPiv8AVCRQZ0R8MHRCoeDKUvS8e2av8xP8R/qiY9qVZ/iJviP9VlHEETGkcY+Dpy9K/wDVav8A983xH+qJgrqpwv28w75H+qvCzOiI3bDRI8fDql6eGqqQP8RL8R3qtBXVAH/mkP8AUcsSOa8DkrSfwdP+kl2pUD/Ok/5u9UFNt2oH+dKP6j/VESgFAyw3OU8Yx+oRylfZvFtmpIzNMP6jvVXftio07eb4j/VZdngLCRhCOMPAXL0xrNs1Y0qZx/Uf6oX/APRVf5mf4j/VWqAXIJ0dhkJ1GPgjk/TWb2jq/wA1UfFf6oOb2krAP8XUfFf6q00IIxjuSurpjwKOMfA3L0vN7U1w/jKn40nqgJPa+vH8bVfGk9ULVU5CDfGUMIv4FSfo1HtdtD87VfGk9VEsFOoh+cfB8n6FQlHwryOILWKO6slohLsksp0CKooSSqGBNNn018pZOkdGNhtHABqjGMHJZMiKMhgtZQciyieMp1q2NGMiVmUpKT9BsQPsrrVsfCyO7NgwXNB5EgHyVxu8CPMI5hwMYwtA/hZeVGGkggngLjJvb+/ghd04LnXPl8l2mGqNpFk0E5yVVmTc3sNB15lFRi+SbNXXQKBXR+C8MYIuEcx8F90lu9wvx8Ssq2nG8C3U3uRp4pkxWhe9hWE8htZGFxv8lWWK4RyFA3Q5SyublNpnkcUrqiU0bFkBDqhpAEcKcnKwmpU4orqGAhBtpvJMZ6cjuVIAi9HIHbRnoojuw6qJchgWNiZ0sYwhC3KOpm6J29C/Qk01ymdLTLyki4pnA1Z+SZp44FIoFruZRkMQSl1R7x45KhF2xp6D43phA4WultM3eTSCmQnQIgNLscEueeZNzxudSiRGwcL+CcthFhcgAc9EBtapbFbs2dqeJB3Wj/dn5BBcjboOKSAS0cAVn2N+CuzbRH4ogO51/sETT7fhvZzHjwG74kJnn4BOPpnFSc/Ky0fAT0bzXs875L7lmN4FpBPi4/ZCua1v43kn+ZxKMbfYsqK1JYxptgczqSsaGO1v5rW9PLeS2vrhLI2JnibcByKfRx2Hu4LQCPBUkqQsNsDr4rOBF7O1HIjHzVHRreumuAcXvp9Vi19wgroMqsEmiuh3bPumYYrlOpUJQpdBZCVEfRNp2IaYKqYGhPPDdt7JNYhxXSytvcBLH7Ozc/8A1GxaA93vURv7KFEo1ADAmtDFeyCEOdE2psNujJ6OS2Ey1bYxnyGqpHtwf6D5/wBklqHEkr2GNTcE+w5tdDmbab5Ba+6OQ495XtMy5CFp4k4oo+aVpR6DtsYQHdAAweJ9Fd0zhnedfvXgYqyKNWyhdkpOXknoeC3Et8IB8tkVs6PeNyfdGp+yDSWwXZR2zHuPuC4P7x0HemFD7OtFi9xcehICf0MY3dLBbOhtfkoS/wBMui0eGIqbsyMf5bfqgNqezscjTuDcfw5HwXQEBV7O6nHlkndlHCLVHzTZdK5kjy8WLLt8b+n1TmKoLh5g7pv5pntCnHau7/QLWtoAGtMb3tNr7zTcjwOPNbHy5bIrjxs5KOBwPvAjvR8fRFz7TdGP/G5zr5Mm7Y88NXssQPvsHuu4DFjxVM/SWHhSMA96m6rMpjr9wqPBBItlCw0ZSxj/AFD5+iFlpzqLEd+nfdbvch5JCccFRMVpAZba+ngQUK9pKYusBoOuL3QZdZUQrBxEvVYzBRNR1A72ZRQ/DYLKf8SLgjuApSehl2J5IsranjTCamyrQQIZaFaL0kV0z7OyvRQWF15WS7veo5WyqVIkcltT54Wk0lrddCkrruOSSpNOwNLHlwaf3mk3YeBxqOifEWzWerzYW6lPNhsL90aAZ7yOJXDTUskMga/LHXLJBlkjRkEHu4Fd57KyXcRyZ9kvKko6DDcjr4Pkt2uv3IaPREs0C8tm0p2HNetar7ysyLyS2FHNbXgtK7r73mgY6kxmztDpfiuj2/TYEg4YPdwKVSUzZG2IB49x5g8CtvHO4kprZnJTMkFxbuSvsjC6xzG7X+Xqei3fG+I4uR8x6rZtaHizsj5+SqrJ0gKWHd4+6cg8wqOqSNDYDh6otlIfwj3ojocXj5Y1IS6ZliQeCeD9Jz1tElqjzQ8snEgfT6Lx5CwlfdWSJtmM83T6pbLKUbUNQUgVYiPZhdeKEKI2jqYa/VM6EYSpxuU42c7AUZdFI9lpmYVqaHIRVTGN0Ed3isIRYqLdoZrYwbgJPUXc4lNwMIMQWSQdDtC/dsUvrYrhw53XRspw4HCUVcJGgurQkmLKJz+wvaB9NJ2UoEkW8PdeN4NzggHh0+i+m7LbEXiSLAcMtvcX/k5dy+ZzbAfLKHFw3cXtr4dV22yIjCBv6HDIzqep5dyPPGLWuxeJtdnbRvwPBFtclUDnkAktuR327jZGRuf/AKh5LzHE2phYFyimCyXMD75LT4EI2J7uLfI3UpphNJIw4EHQi3muXdF2chZyPmOB8rLpSHE4sB5nySj2kj3dx/HLT9Qq8T+AkgSqbcLnNpXYbgXXQdrdqR7WeDdaoslIBir3t4+Vwsp6neJKyeVk5akkZXJss6RZOkQ1XJbRAZIyqJE2xjK5Ybl1Slmxuu/2n7LU4XDGRYoqEFRcMbgZTSgCAp2ZTikiU5PQ0exgKfeABvbpzVJaPdsb3CPgGF5KLsItc7wt91lctmjFNWCxq1RHYXWkcdjm4RlVEOzdfgLpMtgS0KYOXNbtpgVhQvuUzbhNJtAWxXNSFh3mjP06oOWB7nNJJJFtTwvw6J7PKHC366oeMsabmxPAX+qdSbQGtnU09OOzGc2v/ZawM6pVsytLgwn8Tt51ugsBjyTPf4jy5LHJNMuGRsARLUujeSi43qbQyN0i9ppAQ1nG5PhoE4fIuYlm7SQu4E47k/HFs5soKchngufrPwk/zLtqlg7Mdy47a4sHjuK1cbtkeRaE00ossGTArOQ3WcYsVuSMTKVQv0QwjR0zUFM+yZCswmNkc0EtaeYCWyuuqQVTmkAZF9EzQExxdRUcFEg+xhBFlNIhYIeBi8FVc7o0v5qDbaLdDuiN0zibYXSilkstK3ae63FiTw+56LLOLbpGiEqVhO1am7xpfdaMcepSfbleQ0NBtvfRDvqje51P6wkU20e2de1gMAcbdVaHF6RlyWPKJ5IFkydIfFLtjRl17WsLa/RdTRUTP3hcpOSSixoJtCdmzy73ifDl4rYbPa03vjxT2aMYDfJYyUmOKn+jZVQSFP7XukyaY3Wj7JtsuTejBJIwDbmOPkhGbMF7uzyB+6KiNj4LpNNaOVjE1J0PkrsqOnkUpZLpfoPQ/VbiQjoeHXjcJXAZMKqKsEFoNrgi/K6VintofsrzZvz/AFkdUO2XGcj5jvCMY10BtDMTXFjw4LmPaVhDSQNcJoZCM/ib8x3KswbI08Qf1lViqYstqjhgVWVwR206QxHolE5vrhbYO0YpKmeS1KGe0uNuaIllFrDS1ljE7PU46phS7qFtvxEny+SyZRAWNySE2ZRkgbxsTw5d6t+zWCTMo4AYeotjEFEbBiO6c48ELHD7ytTSo+NoOVJKkUqwuBo3RdLK+webYwEyh0QUtE0X1JN8knVJF7GcXQFDCXm3z6J/s72bpiD/ANoXPElxN+d748EpoHWNuK6rZxIsp80mumPxxVFKfYohb7ox4k+N0fTQIqV9x0VoIidBhZG72WRZlKPFauhAC1DSFjO4pdsYWVA5Ic/P9aoo5WBh1TrRwDKzB7vpn7KklaXxHdG8+MEtAOXW/E0dceYW1T7rSe/5iy5WCrdFUCw9x9wc/gd+6bddPJaoRyIzdMf7L2sydm81182I/ea4AXY4ahwvkLaZubjXj1XFVtI+nrHSwmzJRvln7peSd8W8nX195dJQbSEgBGCNRyKpPjXaFjO9Bt+LfLn3LMut7zdP3h9wrPNj0OR0PED9cVHusQeBwRwHVIhzOrpxIzncY9FxO2Yd33XYzr3rumDddbgcjp0Szb9DvtuBkZ9VXjlTJc0bRxjIzbDSVWhqTFKC8EYIFxoTa33TYzCwtYc7IOYA5I00V7M1UOoJgc815I/JQdJNc2GlkTbipY0y0W2gd4yoruCibQLR7DJonNIcLmqV2ifULsIci0NF7GrG4wgqs4RcZQMji7HEn5rNEq2eUTgbW4FdNSHQBKNjezR3i5z7F1vdAvbxvqujbQGIi5uLa9eSnyzTehoJ/Q6KO7bI+FthZAwORcKytFDZYVUV8IhVeEExhT2FlbcxdFVDeSX1R4HTl/dUTsUUV7r35Ll54RvEWOOS6qrjusP2VvJXjPERpMQ1zd5jSQcG2eBGD9kBA/dcHDx6hP8AaUA3LcN4fO/okEsG6dcHQcvHitXHPJEZqno6GRpkiu05FnDwHor0sm+0g9x9Qh9jze58lZnuuHXCWqHy6N2uuz+ZmPLH671aU3Q3bASOb/qbfyNvRetdcDoF1Ak9HNbY2duvNsB1yOh4hXo4wbM6ZJRm057463QcL90q26IrTGJpGgWaLW5IaRtluKjCBqJUiKtpmLlF5uqKlCGUITmB+BZIWSprRPuhJaEXY5gkvhMKSlG9e3igqWPQpnHIsU/4aIjekcGo10wcCEphciY1maLG0V7plCUPTxg6q2hSs6gouUJWTLq10oSkzboSaELaRyHllRWgNCyob73gh5sIyVyAqFZOxGA7SNwBxvfyH9wucq+fVP6s8fBIpzc246LZwqkRnsYbNaQy/eR3Lac5b3hXbHgN6fIcfkh6ycDJ8OpNxYJrsNUkDtJdUb3BjC09Sbn5YRgPug9ENAMW4uyT8yrbRm3RbwTCNimQEm6u2FeMlC2fKLJmxImUjrKrI7i50VN0vcANThbTjdG7yx3lKh0Dl6iqGqJw2BtZlN6EWslzNUfBwXS6Eitj6CbARsDrpPFImVM9ZZRLxHFOjG4QEDkXvKDiOmMqVyII4pc2VEMnwoSWx0F9ooEHv34qhqLLsQhdSwEdUnncRrhGuqwg6moBCKRwDLIhJ5VjNPunKFnqArxgxJUD7QnxqkMVcRI0WbrqQCRnmiK+UuwksFxICc+991v44pIyztM7tklm3OpGpXOSyulqBf8AC3QcPLxToyXZ4JJs4XleV0YpbOlJjyIWzySHalZd5HAJtXVO5GT+ui5Yy5ufFMkTk/gVE9aukwsgVjI5cwrQbs2rDZATpYj/AJcVrtB+UoARszrtbfWwS47sZS+HglUWKiYNGsIyjmvQQcvRIh8B0xvG7RHU0iV0rr2CPjBBUnRVD2nmtZGMlSOKUo2OfCg4lBr2qt2yWftK2Y+6m4BUg0TWWbpbqkrDa4zz6IcmyWg2EEryYi3VDunWUk90FFnZIV1AL5N0YPFVdswn97PKysG2k3ulkyhqbA281ocqWhV/Tn5tkygXMeO8X77apZNTg5GF1757pXPs5rnE3IJPC1lWHJ6LOC+GMILmWaCTyCpQbLkYHF1gSdP7pvRxCIEA3UqKkIZtvQFxxStnGe0VW4EMII49/cqU1GBrm360TutjDiCed1lBTOk/CMcXcOqvmqI4bBCMISQLoX7MA4k80JLs9t9Ei5EN+bE8AuQOaJqSPJbup2tN+KBncmUrBjRTfC9Q5UTBoJLl41yzkkXkbky6JN7GlLJZNDPeySQPR7XqUo7KRYzjnwtGTJSx5R0JSOKHsNilymkM4SFzrZWrJ1OULGjI6VlQChKqTKXQzFaTyEqShsfIzdNzWMlTyQ1S5wOhN+irHA92osOuqtiSyDI5uit2qqwACys14CSil6PHOKyM6tLUJdVVAFuqrGNk5SoM7dZ7u97xdYfMpeai6oZzzwnwoTOyV0nAJ7s2qYYm7uLDTrxSKlh3zcmw+qJitHcNulnBNUNCTTsaON0FVyWVhPZt0sqZrlLGA0pmM8qVVD0bNIlk0i0Rjok5GfahRYFRGgWb9qrslQr3WVo5FVLRN9jSKRFRzJWyVExvStBsZMkKNglwlMciKjeptBTGYkVWyoVkq9dIlodMYskWwq7JUJ1QzpcB8xwa0IeWtulxmRGz6ffy7Tlz8eSDikMm2bsnKPipgRdziO5EEN3bYHcAPohy9Tux6rsFqmFvUc0umbvcLps+IniEuqnFmuOVuKeLJSSM6OkBJ3x7o4XNz/ZHVVU3QNaLcgEmlrFmJiU2Nu2JdDJzwUPLJZCdtyUjaXOsE3Qcg0v90IJ8i2qn53RoMJbVusmigSZnVS5S6SReSVN0M+RUENS9RBmQqJQhV1VpysmzK2+qR6JvsKa5ExSIJjluxy44ZxSIlkiVsciI3lK0FDHtLLx0iwjcrPKUc0ZItHIdq2aQgFM0ibfVHsqraJdvKpelex1Khs6sJVP2tLg/qoZUMUBzsZtrV5NWhwylPbdVV0y7EGQfO5rhbAPAoOOEjWyHfUIaWoKZRFbGJiaOKjZdw4KUmoKxkqEcQZUN5pxklKJqy5PJDVFSTxQb508YgbNXuCxc5ZOnWTpUzQLNC9RD76iWhrCY9Fo1RRMuhfpsxERqKLmBhMaIjXiiUZBMa1UUShLhWaoogwkKoVFEhxVyoSvVEQHhXjlFEUcYuWMq8UTHAzisZFFEQMDkQ716onQDArw6qKJmA9UUUUxj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2" name="11 Rectángulo"/>
          <p:cNvSpPr/>
          <p:nvPr/>
        </p:nvSpPr>
        <p:spPr>
          <a:xfrm>
            <a:off x="214282" y="285728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sp>
        <p:nvSpPr>
          <p:cNvPr id="13" name="12 Rectángulo"/>
          <p:cNvSpPr/>
          <p:nvPr/>
        </p:nvSpPr>
        <p:spPr>
          <a:xfrm>
            <a:off x="366682" y="438128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sp>
        <p:nvSpPr>
          <p:cNvPr id="14" name="13 Rectángulo"/>
          <p:cNvSpPr/>
          <p:nvPr/>
        </p:nvSpPr>
        <p:spPr>
          <a:xfrm>
            <a:off x="428596" y="500042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sp>
        <p:nvSpPr>
          <p:cNvPr id="16" name="15 Rectángulo"/>
          <p:cNvSpPr/>
          <p:nvPr/>
        </p:nvSpPr>
        <p:spPr>
          <a:xfrm>
            <a:off x="671482" y="742928"/>
            <a:ext cx="34290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dirty="0" smtClean="0"/>
              <a:t/>
            </a:r>
            <a:br>
              <a:rPr lang="es-SV" sz="3600" dirty="0" smtClean="0"/>
            </a:br>
            <a:r>
              <a:rPr lang="es-SV" dirty="0" smtClean="0"/>
              <a:t/>
            </a:r>
            <a:br>
              <a:rPr lang="es-SV" dirty="0" smtClean="0"/>
            </a:br>
            <a:endParaRPr lang="es-SV" dirty="0"/>
          </a:p>
        </p:txBody>
      </p:sp>
      <p:sp>
        <p:nvSpPr>
          <p:cNvPr id="22534" name="AutoShape 6" descr="data:image/jpeg;base64,/9j/4AAQSkZJRgABAQAAAQABAAD/2wCEAAkGBxISEhAUEhQUFBAQFA8QEA8QFA8PEBAQFBQWFhQUFBQYHCggGBolHBQUITEhJSkrLi4uFx8zODMsNygtMSsBCgoKDg0OGBAQGiwkIBwsLCwsLCwsLCwsLCwsLSwsLCwsLCwsLCwsLCwsLCwsLCwsLCwsLCwsLCwsKywsLCwsLP/AABEIAMIBAwMBIgACEQEDEQH/xAAcAAABBQEBAQAAAAAAAAAAAAAEAAIDBQYBBwj/xAA6EAACAQMBBQUGBQMDBQAAAAAAAQIDBBEhBRIxQVEGImFxkRMygaGx0RRCUsHhI2JyBzPwFRZjgvH/xAAaAQADAQEBAQAAAAAAAAAAAAABAgMEAAUG/8QAKBEAAgIBBAEEAwADAQAAAAAAAAECEQMEEiExUQUTIjJBQoEzYbEU/9oADAMBAAIRAxEAPwAb8Wo8ERyu5MHl5HadJvyPJ2o9GxtS4bHU4PmExhGKyVG0tpYGS8AZLebSUNFx+gDG+Sec6lPcXKbbbAKN05S04FYw4JuRtaF7vL9kF7rwVWyoaLJYVKhKueChI5iyyOlFvgTPu5ycdyA3cM+8sgMqfRB1xd8l9yDdby5J7qw20m8Z4Z6DxTFbApUMvT0SFGwlxLe0lTbST7z4J6ZYbK2b/KLKbi6oaKTRQ0LdoNpt8yyVo+g78II52UUaKxpjfaMNnS5HfwoLOoCjWCI1zkqHgRypMarOsn/EklKqgOMHzC6EF0A0dZNGLfD1egTRt1zefoMgmPcsCNhC6aS4E8ZoqnNkkK/UDR1lk6iQLKo2McyCvd9PUG06xXW/8OhBa1ceZHUvKnXPmkBVrpvlqOoi2XFW7wgSd03xK1V2yanEdRoVuydyENyINABpbSTliOPN6Bc7tRWXOKXRYMZOlU8SJ2k+pT27F3F1tHb+cqK0/U+fkUFe9b5hFPZWdZMnjs6K5Z8x0ooVtsp3GU+uC12XY5fDgEQt+iLKzo4R0p/gEYhtHEVgMs7bf15ENCjHoWFOqlwM8n4LJBVG2SAL+0c5YT48fALVwdjPoStrkdorqOzU5LPCPHxZU7Ru3GrVS0xKcceGqNZTRke1dt7Opvr3aurzpiS4/c06d3KmRzqo2Vkqrbzl+rN/sut7WjTm+Ljr/ktH80eaQu1vJY4tLK5eZ6H2ZTVvDzn6bzK6qPxTJaeXyZYOmL2ZPFD1TMBsAnRXQa6BYbiGyidZxVToEfsC2lEHqJBsAF7BDowQqsyS2WQsI2UWQ1Y44F9a7Mc+CD/+2ptcCDzwj2w0YtyZJCcVxL3aGwpx5Mz13ZyjyZWGSM+mK00crXieiAqlYhuYNAU5mhRX4JtsKq3uASd91B568warp9yiihWw/wDGktPaCRUU8PmTwt8jbULbLZbQQit/C+ZwXajrZcNR56jJUo9EFzprkL8MTspQDUh4EDplv7FDlaI7eHaVNOiyZNoOnSwdjaZO3HbQSNdhNKo2OlaIdSpYFbTCkTU0EQkQKSRLTi3yFaGJ1Mqu1STt572uGnHrnw9S1k4wi5S4RWXyMft3aLrb0U+6/pyXkVwQuSfglmklGvJmItpp8k8+KPU9lbUtlTpxjVjoku/mH1POJ029Go44ZS1I7+otxJZwmsrqjdlxrLSMeObx2z2VSE6iMl2O2jKVJwln+nubrb1xJcPl8zQRk2eXOGyTRvhPcrDfaIW8Co46mBKGJqzK24k0SV7nowSVbIyQGyKVQs9j0t6S+hVSRo+y8czj5gzcQbOj2eh7F2coxjprjJcexRFZcPgghsbQ6fC8SnJW2Yss5OTBbizjJPTJjO02x1GLcY5N6VG2oZhIhrcEMO3Jj4tldPke7azwvabaeGmsFLdTwa3tLbd5mSrw5NGzE90Ss+GBKpngdlnBHOhjVPHzIp15LiaEiVkVeDzmL19B1lteVOWJrTqRVbh9AerOLTyFLyLfg2dLaNNpPTURgMvk9BA9leQ+6/B67GCGVUStjd3JhNbG0aZK4i4Ee83w18gnHXBCbQ6NCT46EsaSXL4s44G3W+Q72HUJwO3QgsFUB8UTboyWh1gMj2+u5JUoJ6PMpLq/y+mGUdKvvRi+q18+ZcdtI70orrB481J/wZ2yniC+P1PSwpe0jBlb9xnbm/UJYw29M64x9wKV1OpLC4cd3TgiW/obzzHjzXUl2Zb7qbfvPh4IouBH4Np2GpSbq914cYNfBv7mzjaz/T9DLf6abRjKbi2suMo48U1LH1PRpzR5WqbWVo36dJwRQyt5dAWvbz6GieGR1afgRUirRlJ2kx9OzkXsqA6FFDbxdpRuxkW3Z6jJTXmHRtvAuNk7N7yaI58q2NDJVyayyei8kFg1tDGPALNvpkX7PPk87I/kcKTbnuPDLqfAqdqUm4Mh6r+irgfT/ZHlm1KeZPOpVVtnwlxRoNqU+8yvwHG/jwbJLkoa2xY8mVNzs7deGjZSpoHrWyfEssjQjgjG/gPAbU2VnkaqVolwQPKkP7guxGa/6NHoI0XsM8xHb2dsRctHVFvggndSE0ZrLkCoLnr9B6jgkwclJAsFjcHcC3zqeQ2AbkSiP3BbrAEY0D1YsOUEuINdV0jkcZTtXS1pPwmvmjPSpqMfB5fzLjtjduTpJaYUmseL/hFbtZ9y15/0svTTecm/3Z6eH6xXkwZftJlZOp0WhJbXO7OG9pFyim1yWeINUrN//CGM0mt5/DmaaVELdmq7OVo291FR91zlHPHSWUn9D1GhdZR4vs6p/Up9N+H1PSdj3T918voedq4cpm7TS4ZqqUiWbAqNUldUwUa7FInt6ZFGYbbLLQG6ORZWNmng0NraqOiBdmUsItqK0J4MK1GWpdIy6jI1why0FnxGzQonrObT2VwZKJEDXcfmgoGuXqJ6lSwOww+x572itsSbRnZo1/aFZZmKtEwaeVwR6UgTA+MCT2Y6FMu2KQTtsglS0fQulT0GyiBSDRSexXQRYSaycGsFDkNnPAxykyFiJBsl9ocaIN8XtMjUAlTJE+hDCLYTTWABJYo5OaRDVuUtASdcCVnWT1q2QWeBsqhFOoOoi2ZrtZHvwfLda+bKi8uk40llaRS49FqXHah5VN9N5fQyVS3afdx5M9LAk4ow5eJMnrZw2C06a4vn8WE0N56PGOiyPhg0JpEXbHRi4QjNe8pbyj/bFJpP1ZuLG6zGE1o2oyx0fNGQjRnKK3U2k2srjvafsaiklFYSxza8Xq/mZdQ0zRh4NRZX2UgyFYyljXcZeDL+hUMEoUbFIuKMy0sJ95Gfo10W+zaveRDIqQ8WbuyXdRYwWhXWLzFFjEp6XVyZgzfY5M5EdJHFE3ShL3LSJ/gcBXssZfgGlTtmriMvQyertLCl5Y+FXNGW2tUy2VM6WR1zc94fxMeJbYo9J8gMqZLRiSTiOoU8ss3wKjsqOmUDVYlvQiR3tnplE1Kh2jNThqxBM6OrEW3CA0pkEiTB3cCgA/s8j40cErkl/wAQNXuAqwE0qqQLUuWC1KoNOsMoithcqxG6wFOvgGq3Q6iLYfVucAlW7AalYilVHUBXIC7SXT3aceUm2/hj7lZWekH+qK9Y939vmWe0LZ1N3HGOfRr7pENzapQgv0cX1zx+ZsxyiopGacW22DWMu/H4/Rna0EuHxIbfHtI46/sNvptSl0zoV/Yn0jQbEqf034yf0RZxqFFs6o1Tj46+rC1cMyZFcmaYdItlWSLKwu86czMSuiW2vsMk4lEzVu7aehfdnlKclzMS7pPDTNf2MvcSiuRl1CqDZWD5PVtn08RiiwSBbN5SfgFop6ZBe1flmHK7kdEcTOnqJ2TOMzHae43YeeTS1eDMZ2slpjkeJ6tK8mOH9NWlXysxVxcd/wAy0tp5SKCuu8XGz56HV8Ua12GzQqLw0NlM5B6g/AS2jHmExWVgHt3lIJRnZRAktnxbEG5EduZ1Hn7qEcqhE5DGzdRAklUAbisiWpUwVlxU1Y0UK2KpVIZTI5SGtlKEGVZMFnILbA7hjpAYyUyLLG75LTQ6EHKLIbmnmMvILRy4p5hLyb9NQxfIGuDPWdJ+1j5tfJjbyPfYRY/7sf8AIW0YbtSXnlfE138jNXxLO1pYhD/FDpE8Et2K6JfQiqw6GNvk1JcEE2iCUySaZE6QQE1reNPHI3nY+rmUfgefQom77Ee/FeKMmr/xsri7Pd9me6vJBwFs73V5IMbG9LpaaP8Af+mXL9mdSOiOHpImMrSwjDdq6yNffVsJ+GTzvbdfeb8z5/Uz97UcdRN2mjSbM5UerDLKpgGnS1JqUMF2XRZxmF0KXMrrd6ljTkTYyDqLwTbwDCoEbxJooibfER5EAJg54wDVKmBlxcagVWsb4xMjY6tXAqk0zlWoCTqFVERsmlIjcyCU2MbY6QthDkDXEtDspAtzPQagNg06mGFUKuUVVSqS2lbkPt4J3yX9sshSpA9g9CwUkSZVLgy9K33LhR6S08sZRJt2i96LS4rXwSf8/IK2nSxWU09e5hcE8BVaKr08w0muXR84vzNG6mpENvDidhBNJrVYWGuZx0iptNoOk8ST3HxwvdfXBeU5qSzFprqtSc4uLKQlaBnRO+xXQMURbhMcFjbo2HZGilUg/FZMzumi7O1d2cTNqVcGUx9nudjHu/BBLKrZV4pU4444RZQjzO0GWLxRxw7XZkyRak7Him8IcQ3MtDdqMntYpS8ImlbKHb9xiODB3jbZqdv3GWzMVTwNMmlb/J6sYVFIDSJIo64jjW2dQ+kGQmAwYRBisZMKUyaFYBch0ZgoNliqogNVTgm0O485qTIHIdVqZBa1TB6aRibGXNbAJFtkNerlklFjJC2TKJ3gcGzkNRxHUkDVZElWQLUmEVgFysMZa1MSRJdg1H3l5lo9EnwzYWstEFxmV1lLQNgZ2i6ZHf0PaR095ax+xQU7upQllNNLSUXn0NRGJ12cZe9FPrlDxyqKp9CSxtu0UTnTrNP3d7KlF4xGWOKfTPEnnsudNKUG2v7X3o+nFBt3sRcaaw/0cn5dCvtrqdJ6ZWOMJZx8UHfu+rBtr7EtvtOS99by6rCl9mWlvWjNd156rg15ogpwo3H/AI6vRY1fXHB/UAurOpRln0nHh8enxE4fHTH5XPaLvdLTY3vIztltVPSosP8AWuHxXI0uxGm01hrPFaojmTUXZSDTfB632ap5Uf8AFfU06Zn+zEl7OPgXsmY/TmoRnL/ZLU8zJCt2nX3VJ/AsG9DL9orjCwV9UyWo41+eQaeG6RmtqXWZMrMiuajbYyLIwhSN7kPwcZLE44hOGRRPTI1EmpRAE7JDSecSJo5MI3eODsCCKeaSmDV9SSTIps9EyFdVTQ6jWwT1UCTgMhH2FO4RFOuuoNJMHmFIFk9SvngRtkaRydZIagWQ3UyCgtRVZZJrKjlofpCdsv7Dgi4oUwGypKKRaU5GWTNMYj4wJoRGwJoxItlEhJA95YQqe8teUlo/5C90W6BSrofamZa92dOlrxivzxzp59Ai027jEZrfT0zzx48maJIqdo7DjLvU0lPju8Iyfh0ZaOSMuJEZY3HmJDW2RSrreoy3Zc4LRen5foRbM36E0u9CSxp1+4D3oPnGUfOLRZ2u1W8RqxVRcn7s15SHkpVXaJ8XfTPXuxG3JS3ITSbbwpLTlzRv6j09Dx/sddQhUpT3t6kpLe4KcF/dH90ewVO8l0eqaPLhicY5dvfg7M+U2PnwM3t22zksKO0HCoqdTTe92XLwC9o0FKEuCwm8vRfF8hsq/wDVFZYdx7R2N+1Lnpnll1Tw2RQRPc3lOcmovVcYvR/yMpoaLdcmulZLSJd0jSHqQrHFuklOJHkmgBnEiRHKBIdwAYgwIkwI7cdR5NIjkh89CCcz1DARzQPUiTSqDXIYVgkoMhnTZYNg1ZhsFANSl1YPNBcotijb5YylQrVgtGjll5s61wR29ukWNJ4Qk52PGNBEMBNNgFJ5YfQRNlEFUgqCIaSCIkWUiPR3AojsE2URzdAto1qkEnBZWu9pn110LBITRydMLXBnZ3lKt3auIS/LUjql4Pw/5oV1/aTpZzzT3JrWMvJlntHYM5S3qc0s8YzXPzXE5GlVoQcaqjVovGkd7udcPkaoyj+r/hmlFvtf0zlrfyjJNN568z27/S/t9CpBW9zNRktKVSTxHwhJ8vD06Hiu0bCLe/ReYvV05YU4+XKS8huzqc4bzaa5arDys8UVlCMluRmpp0z6s21s+FxTcd5RmmtyouMJ6Y+q08UeZdou3te13raXeuKL3HcRkpQnTlH80cavVa/yea1e1N247ir1NxRUN1S3e6lupNrjppr0XRFVUuHLOXlvLberbZJadXYd1GyoXCucypPcrx7zpZwn/dB/sHbN2+1Lcrxknw38Yf8A7L90YXZ1dqpHDw1nVcUjTRvpSwpvfXV6TXlL75OniS4LQn+TeU5JpNPKfBrVM4Y+w2hOk+4+7+mXB/Dk/Iv7TbFOphPuS6Pg/KRjlicTTHImWWSamyBElNkmUCTsTkR6Qowt04PwIBx5FcgFQ6I9ZHnsHmIQhhRrIWIQThYJ6R0QrCh8SamcEKMiWHEs7YQgSCg6HImQhEmURJAkEIkyqEdEI5DHGcEIBxmdu00qrwklhPCSWvUCt5vejq9eOvHzEI3L6oxP7MrrpYq1EuCei5IYIRaJB9hGzOMuuVqX1E4InkHh0FwGL/ca5Y4cjghB2a3s9Nulq28SaWXnC6FtE4I86XbN0ekFwJUIRMcejoh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22536" name="AutoShape 8" descr="data:image/jpeg;base64,/9j/4AAQSkZJRgABAQAAAQABAAD/2wCEAAkGBxISEhAUEhQUFBAQFA8QEA8QFA8PEBAQFBQWFhQUFBQYHCggGBolHBQUITEhJSkrLi4uFx8zODMsNygtMSsBCgoKDg0OGBAQGiwkIBwsLCwsLCwsLCwsLCwsLSwsLCwsLCwsLCwsLCwsLCwsLCwsLCwsLCwsLCwsKywsLCwsLP/AABEIAMIBAwMBIgACEQEDEQH/xAAcAAABBQEBAQAAAAAAAAAAAAAEAAIDBQYBBwj/xAA6EAACAQMBBQUGBQMDBQAAAAAAAQIDBBEhBRIxQVEGImFxkRMygaGx0RRCUsHhI2JyBzPwFRZjgvH/xAAaAQADAQEBAQAAAAAAAAAAAAABAgMEAAUG/8QAKBEAAgIBBAEEAwADAQAAAAAAAAECEQMEEiExUQUTIjJBQoEzYbEU/9oADAMBAAIRAxEAPwAb8Wo8ERyu5MHl5HadJvyPJ2o9GxtS4bHU4PmExhGKyVG0tpYGS8AZLebSUNFx+gDG+Sec6lPcXKbbbAKN05S04FYw4JuRtaF7vL9kF7rwVWyoaLJYVKhKueChI5iyyOlFvgTPu5ycdyA3cM+8sgMqfRB1xd8l9yDdby5J7qw20m8Z4Z6DxTFbApUMvT0SFGwlxLe0lTbST7z4J6ZYbK2b/KLKbi6oaKTRQ0LdoNpt8yyVo+g78II52UUaKxpjfaMNnS5HfwoLOoCjWCI1zkqHgRypMarOsn/EklKqgOMHzC6EF0A0dZNGLfD1egTRt1zefoMgmPcsCNhC6aS4E8ZoqnNkkK/UDR1lk6iQLKo2McyCvd9PUG06xXW/8OhBa1ceZHUvKnXPmkBVrpvlqOoi2XFW7wgSd03xK1V2yanEdRoVuydyENyINABpbSTliOPN6Bc7tRWXOKXRYMZOlU8SJ2k+pT27F3F1tHb+cqK0/U+fkUFe9b5hFPZWdZMnjs6K5Z8x0ooVtsp3GU+uC12XY5fDgEQt+iLKzo4R0p/gEYhtHEVgMs7bf15ENCjHoWFOqlwM8n4LJBVG2SAL+0c5YT48fALVwdjPoStrkdorqOzU5LPCPHxZU7Ru3GrVS0xKcceGqNZTRke1dt7Opvr3aurzpiS4/c06d3KmRzqo2Vkqrbzl+rN/sut7WjTm+Ljr/ktH80eaQu1vJY4tLK5eZ6H2ZTVvDzn6bzK6qPxTJaeXyZYOmL2ZPFD1TMBsAnRXQa6BYbiGyidZxVToEfsC2lEHqJBsAF7BDowQqsyS2WQsI2UWQ1Y44F9a7Mc+CD/+2ptcCDzwj2w0YtyZJCcVxL3aGwpx5Mz13ZyjyZWGSM+mK00crXieiAqlYhuYNAU5mhRX4JtsKq3uASd91B568warp9yiihWw/wDGktPaCRUU8PmTwt8jbULbLZbQQit/C+ZwXajrZcNR56jJUo9EFzprkL8MTspQDUh4EDplv7FDlaI7eHaVNOiyZNoOnSwdjaZO3HbQSNdhNKo2OlaIdSpYFbTCkTU0EQkQKSRLTi3yFaGJ1Mqu1STt572uGnHrnw9S1k4wi5S4RWXyMft3aLrb0U+6/pyXkVwQuSfglmklGvJmItpp8k8+KPU9lbUtlTpxjVjoku/mH1POJ029Go44ZS1I7+otxJZwmsrqjdlxrLSMeObx2z2VSE6iMl2O2jKVJwln+nubrb1xJcPl8zQRk2eXOGyTRvhPcrDfaIW8Co46mBKGJqzK24k0SV7nowSVbIyQGyKVQs9j0t6S+hVSRo+y8czj5gzcQbOj2eh7F2coxjprjJcexRFZcPgghsbQ6fC8SnJW2Yss5OTBbizjJPTJjO02x1GLcY5N6VG2oZhIhrcEMO3Jj4tldPke7azwvabaeGmsFLdTwa3tLbd5mSrw5NGzE90Ss+GBKpngdlnBHOhjVPHzIp15LiaEiVkVeDzmL19B1lteVOWJrTqRVbh9AerOLTyFLyLfg2dLaNNpPTURgMvk9BA9leQ+6/B67GCGVUStjd3JhNbG0aZK4i4Ee83w18gnHXBCbQ6NCT46EsaSXL4s44G3W+Q72HUJwO3QgsFUB8UTboyWh1gMj2+u5JUoJ6PMpLq/y+mGUdKvvRi+q18+ZcdtI70orrB481J/wZ2yniC+P1PSwpe0jBlb9xnbm/UJYw29M64x9wKV1OpLC4cd3TgiW/obzzHjzXUl2Zb7qbfvPh4IouBH4Np2GpSbq914cYNfBv7mzjaz/T9DLf6abRjKbi2suMo48U1LH1PRpzR5WqbWVo36dJwRQyt5dAWvbz6GieGR1afgRUirRlJ2kx9OzkXsqA6FFDbxdpRuxkW3Z6jJTXmHRtvAuNk7N7yaI58q2NDJVyayyei8kFg1tDGPALNvpkX7PPk87I/kcKTbnuPDLqfAqdqUm4Mh6r+irgfT/ZHlm1KeZPOpVVtnwlxRoNqU+8yvwHG/jwbJLkoa2xY8mVNzs7deGjZSpoHrWyfEssjQjgjG/gPAbU2VnkaqVolwQPKkP7guxGa/6NHoI0XsM8xHb2dsRctHVFvggndSE0ZrLkCoLnr9B6jgkwclJAsFjcHcC3zqeQ2AbkSiP3BbrAEY0D1YsOUEuINdV0jkcZTtXS1pPwmvmjPSpqMfB5fzLjtjduTpJaYUmseL/hFbtZ9y15/0svTTecm/3Z6eH6xXkwZftJlZOp0WhJbXO7OG9pFyim1yWeINUrN//CGM0mt5/DmaaVELdmq7OVo291FR91zlHPHSWUn9D1GhdZR4vs6p/Up9N+H1PSdj3T918voedq4cpm7TS4ZqqUiWbAqNUldUwUa7FInt6ZFGYbbLLQG6ORZWNmng0NraqOiBdmUsItqK0J4MK1GWpdIy6jI1why0FnxGzQonrObT2VwZKJEDXcfmgoGuXqJ6lSwOww+x572itsSbRnZo1/aFZZmKtEwaeVwR6UgTA+MCT2Y6FMu2KQTtsglS0fQulT0GyiBSDRSexXQRYSaycGsFDkNnPAxykyFiJBsl9ocaIN8XtMjUAlTJE+hDCLYTTWABJYo5OaRDVuUtASdcCVnWT1q2QWeBsqhFOoOoi2ZrtZHvwfLda+bKi8uk40llaRS49FqXHah5VN9N5fQyVS3afdx5M9LAk4ow5eJMnrZw2C06a4vn8WE0N56PGOiyPhg0JpEXbHRi4QjNe8pbyj/bFJpP1ZuLG6zGE1o2oyx0fNGQjRnKK3U2k2srjvafsaiklFYSxza8Xq/mZdQ0zRh4NRZX2UgyFYyljXcZeDL+hUMEoUbFIuKMy0sJ95Gfo10W+zaveRDIqQ8WbuyXdRYwWhXWLzFFjEp6XVyZgzfY5M5EdJHFE3ShL3LSJ/gcBXssZfgGlTtmriMvQyertLCl5Y+FXNGW2tUy2VM6WR1zc94fxMeJbYo9J8gMqZLRiSTiOoU8ss3wKjsqOmUDVYlvQiR3tnplE1Kh2jNThqxBM6OrEW3CA0pkEiTB3cCgA/s8j40cErkl/wAQNXuAqwE0qqQLUuWC1KoNOsMoithcqxG6wFOvgGq3Q6iLYfVucAlW7AalYilVHUBXIC7SXT3aceUm2/hj7lZWekH+qK9Y939vmWe0LZ1N3HGOfRr7pENzapQgv0cX1zx+ZsxyiopGacW22DWMu/H4/Rna0EuHxIbfHtI46/sNvptSl0zoV/Yn0jQbEqf034yf0RZxqFFs6o1Tj46+rC1cMyZFcmaYdItlWSLKwu86czMSuiW2vsMk4lEzVu7aehfdnlKclzMS7pPDTNf2MvcSiuRl1CqDZWD5PVtn08RiiwSBbN5SfgFop6ZBe1flmHK7kdEcTOnqJ2TOMzHae43YeeTS1eDMZ2slpjkeJ6tK8mOH9NWlXysxVxcd/wAy0tp5SKCuu8XGz56HV8Ua12GzQqLw0NlM5B6g/AS2jHmExWVgHt3lIJRnZRAktnxbEG5EduZ1Hn7qEcqhE5DGzdRAklUAbisiWpUwVlxU1Y0UK2KpVIZTI5SGtlKEGVZMFnILbA7hjpAYyUyLLG75LTQ6EHKLIbmnmMvILRy4p5hLyb9NQxfIGuDPWdJ+1j5tfJjbyPfYRY/7sf8AIW0YbtSXnlfE138jNXxLO1pYhD/FDpE8Et2K6JfQiqw6GNvk1JcEE2iCUySaZE6QQE1reNPHI3nY+rmUfgefQom77Ee/FeKMmr/xsri7Pd9me6vJBwFs73V5IMbG9LpaaP8Af+mXL9mdSOiOHpImMrSwjDdq6yNffVsJ+GTzvbdfeb8z5/Uz97UcdRN2mjSbM5UerDLKpgGnS1JqUMF2XRZxmF0KXMrrd6ljTkTYyDqLwTbwDCoEbxJooibfER5EAJg54wDVKmBlxcagVWsb4xMjY6tXAqk0zlWoCTqFVERsmlIjcyCU2MbY6QthDkDXEtDspAtzPQagNg06mGFUKuUVVSqS2lbkPt4J3yX9sshSpA9g9CwUkSZVLgy9K33LhR6S08sZRJt2i96LS4rXwSf8/IK2nSxWU09e5hcE8BVaKr08w0muXR84vzNG6mpENvDidhBNJrVYWGuZx0iptNoOk8ST3HxwvdfXBeU5qSzFprqtSc4uLKQlaBnRO+xXQMURbhMcFjbo2HZGilUg/FZMzumi7O1d2cTNqVcGUx9nudjHu/BBLKrZV4pU4444RZQjzO0GWLxRxw7XZkyRak7Him8IcQ3MtDdqMntYpS8ImlbKHb9xiODB3jbZqdv3GWzMVTwNMmlb/J6sYVFIDSJIo64jjW2dQ+kGQmAwYRBisZMKUyaFYBch0ZgoNliqogNVTgm0O485qTIHIdVqZBa1TB6aRibGXNbAJFtkNerlklFjJC2TKJ3gcGzkNRxHUkDVZElWQLUmEVgFysMZa1MSRJdg1H3l5lo9EnwzYWstEFxmV1lLQNgZ2i6ZHf0PaR095ax+xQU7upQllNNLSUXn0NRGJ12cZe9FPrlDxyqKp9CSxtu0UTnTrNP3d7KlF4xGWOKfTPEnnsudNKUG2v7X3o+nFBt3sRcaaw/0cn5dCvtrqdJ6ZWOMJZx8UHfu+rBtr7EtvtOS99by6rCl9mWlvWjNd156rg15ogpwo3H/AI6vRY1fXHB/UAurOpRln0nHh8enxE4fHTH5XPaLvdLTY3vIztltVPSosP8AWuHxXI0uxGm01hrPFaojmTUXZSDTfB632ap5Uf8AFfU06Zn+zEl7OPgXsmY/TmoRnL/ZLU8zJCt2nX3VJ/AsG9DL9orjCwV9UyWo41+eQaeG6RmtqXWZMrMiuajbYyLIwhSN7kPwcZLE44hOGRRPTI1EmpRAE7JDSecSJo5MI3eODsCCKeaSmDV9SSTIps9EyFdVTQ6jWwT1UCTgMhH2FO4RFOuuoNJMHmFIFk9SvngRtkaRydZIagWQ3UyCgtRVZZJrKjlofpCdsv7Dgi4oUwGypKKRaU5GWTNMYj4wJoRGwJoxItlEhJA95YQqe8teUlo/5C90W6BSrofamZa92dOlrxivzxzp59Ai027jEZrfT0zzx48maJIqdo7DjLvU0lPju8Iyfh0ZaOSMuJEZY3HmJDW2RSrreoy3Zc4LRen5foRbM36E0u9CSxp1+4D3oPnGUfOLRZ2u1W8RqxVRcn7s15SHkpVXaJ8XfTPXuxG3JS3ITSbbwpLTlzRv6j09Dx/sddQhUpT3t6kpLe4KcF/dH90ewVO8l0eqaPLhicY5dvfg7M+U2PnwM3t22zksKO0HCoqdTTe92XLwC9o0FKEuCwm8vRfF8hsq/wDVFZYdx7R2N+1Lnpnll1Tw2RQRPc3lOcmovVcYvR/yMpoaLdcmulZLSJd0jSHqQrHFuklOJHkmgBnEiRHKBIdwAYgwIkwI7cdR5NIjkh89CCcz1DARzQPUiTSqDXIYVgkoMhnTZYNg1ZhsFANSl1YPNBcotijb5YylQrVgtGjll5s61wR29ukWNJ4Qk52PGNBEMBNNgFJ5YfQRNlEFUgqCIaSCIkWUiPR3AojsE2URzdAto1qkEnBZWu9pn110LBITRydMLXBnZ3lKt3auIS/LUjql4Pw/5oV1/aTpZzzT3JrWMvJlntHYM5S3qc0s8YzXPzXE5GlVoQcaqjVovGkd7udcPkaoyj+r/hmlFvtf0zlrfyjJNN568z27/S/t9CpBW9zNRktKVSTxHwhJ8vD06Hiu0bCLe/ReYvV05YU4+XKS8huzqc4bzaa5arDys8UVlCMluRmpp0z6s21s+FxTcd5RmmtyouMJ6Y+q08UeZdou3te13raXeuKL3HcRkpQnTlH80cavVa/yea1e1N247ir1NxRUN1S3e6lupNrjppr0XRFVUuHLOXlvLberbZJadXYd1GyoXCucypPcrx7zpZwn/dB/sHbN2+1Lcrxknw38Yf8A7L90YXZ1dqpHDw1nVcUjTRvpSwpvfXV6TXlL75OniS4LQn+TeU5JpNPKfBrVM4Y+w2hOk+4+7+mXB/Dk/Iv7TbFOphPuS6Pg/KRjlicTTHImWWSamyBElNkmUCTsTkR6Qowt04PwIBx5FcgFQ6I9ZHnsHmIQhhRrIWIQThYJ6R0QrCh8SamcEKMiWHEs7YQgSCg6HImQhEmURJAkEIkyqEdEI5DHGcEIBxmdu00qrwklhPCSWvUCt5vejq9eOvHzEI3L6oxP7MrrpYq1EuCei5IYIRaJB9hGzOMuuVqX1E4InkHh0FwGL/ca5Y4cjghB2a3s9Nulq28SaWXnC6FtE4I86XbN0ekFwJUIRMcejohAO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7" name="16 Rectángulo"/>
          <p:cNvSpPr/>
          <p:nvPr/>
        </p:nvSpPr>
        <p:spPr>
          <a:xfrm>
            <a:off x="467544" y="134076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SV" sz="4800" dirty="0" smtClean="0"/>
              <a:t>El cuerpo es el conjunto de sistemas orgánicos que constituyen un ser vivo</a:t>
            </a:r>
            <a:endParaRPr lang="es-SV" sz="4800" dirty="0"/>
          </a:p>
        </p:txBody>
      </p:sp>
      <p:sp>
        <p:nvSpPr>
          <p:cNvPr id="25602" name="AutoShape 2" descr="data:image/jpeg;base64,/9j/4AAQSkZJRgABAQAAAQABAAD/2wCEAAkGBhQQEBIQExMTEhUSFBUUGRUWFBUUEBUcFBgVFRYTFBQXHCYeGRkkGhoVHzAgIycpLS0uFx4xNzAqNSYrLCkBCQoKDgwOGg8PGi8cHSMsLiosKSw0LCwpKSwpLCkpKTApKSopKiwsKSkpKSwpKSwsLCwsLCwpLCksKSksLCksLP/AABEIAMgAlgMBIgACEQEDEQH/xAAbAAEAAgMBAQAAAAAAAAAAAAAABQYDBAcCAf/EAEEQAAIBAgMECAMDCAsBAAAAAAABAgMRBBIhBQYTMSJBUWFxgZGhMrHBI1KSBxRiY4KissIzQlNyc4OT0eHw8ST/xAAZAQEAAwEBAAAAAAAAAAAAAAAAAQMEBQL/xAAkEQEAAgIBAwQDAQAAAAAAAAAAAQIDERIEMVEhMkGBIiNhE//aAAwDAQACEQMRAD8A6EADU9gAAAAAAAAAAAAAAAAAAAAAAAAAAAAAAABhxuJVKlUqvVU4Sm/2U3b2MxGbzUXPBYqKum6FTVc/hbfshPZMMmwNr8TDRqTVOVSWvxPIk1e1vYz4fHxqSlFWTiotxTvbNexz/d6jGcMsa9dQjOLV7ZXHJFtuT0abbsr9RYN01nqVaqk2rKDbStNpaP8A8OZgvb/TUztsy46xTcRpaAAdNjkAAQAAAAAAAAAAAAAAAAGrj8VThCSqO6lFpx62mnf2ZG4nbTnOapyUYUpOMptXzSXOMe5cr9tzBUXHjJSg6eZfHF2cr6XcJXuYc3WVrPGvdtx9LaY5W7Ob7E2pCNCdCNKTesoOVZ5XHM4xaglrJW1Ol7oTUaVSn/WjUeZ8k3aKuuzkeo/k6pzy1qTss3Xpkioq6dvivJXt3m6sHTo3ySnU6MbxUY5pNLV3b5N3fmZIyzS3OIXVrF4mnhIgiMHtWUk2qayrqzZpr2RK06iklJcmro6eHNTLHox5cNsc+r0AC5QAAAAAAAAAAAAAB9jzXivmfDDjMTw6dSp9yEp/hi5fQDlWG2q5YKpQWZVeLO8vutTlmk/DVl13Pxiq4SlNtuUqafapNLXX6FT3fwLWBr1ZdKpiOLL9K7UpJLxkyr7nbUxNKjPLK9Po2i0203f4PqcW1OUTMeXVrbU1q7HU3idOhVipc6lOPcs17+HJkrh4RdOM7xu11LpHPI1XLB1Mzk6jq0pXaduU7ac9Nb+JjjvFiVQc01FQlkctb6rSNnyRn+I20WrEb4+WbD73tbSxNOpaMUuh2yS53tzdy3bt189F9dpyXsn82c82RspVsTkb6U6SyT53ac8z71fRl83PTjh+G9HGcr9vSd9Tf00RGT6Y88zOL7TgAOm5wAAAAAAAAAAAAAEdt9p0HTenHcaK/wA12b/DmJEgN6pWeFdrqNbM13ZZR/mv5FeW3GkysxV5WiGlsPY3DxSpSacaDlLL130UL91nc59sijwa1amrJUa842euiqNLTttY6xsuaqYitW0d40qd+1q7b/hOaYa1Svj3JJNV6r/SsququYZj9MNcT+2VqjH7SCvF52tW7ZcvctNb+wxNJxbzZWnJR0604S6lzPGCy2g1yvHMnlTdnpbv1JapCLhUaThZ02r6vW6bS8DC6CD2jhFhsLgMXHTgTyS7WsRL6TSLTsJdHM9OLFTXbp0X9H5kHtbDfnOy8XSitaV5wX+Haql7SRu7CxSlDBuMrrJw14ZLtvzcPQ6O4i1Lx8udqdXpKygA3ywgAAAAAAAAAAAAAQW9bcVRa++13axbV/NInSL2+llpZnZOqo3/AL0ZJFeWN0mHvHPG0Sz7HwipwypW6T9rJHMNn4Li4zFtP+kr1011xTlKLZ1ihTVNZFLNl1vrez16/Q5jsjB8S+Li3HPVm1JdmZOT710vYyZvxxVhqwxzyTKSwGPko5JKKcdHoucWvqWbZDjVhXdR6RjHys2/mil16dSpiZ00rTau0no2uteVtOokKs6lCKoSVnWblJPnaGkYvsvJt+Rz9anfw373Xj8pfd7G8SrJWtTlellt3ZlJ+KcvU1N1MM6NqLv0Ks6S7sjy8+9JP0NiMvzaeGvyrdf6UZrL6xlIkMHgprEYmVlkWIjK9uudKlp8/U2Y45UiPEsuS0VvMx2mE0ADpy5oAAAAAAAAAAAAAEJvbh3KjTajKSp14Tll5qKunLwVybBExuNJhUto7Vth8RWhKKjwK0r5ryzyjlULdyV/NHndrAxjs6hSXOzTfWsy5+pIb4YSEdnYy0Yr7CfKKXUReBxOTBcSOryUWl3xav8AI5vU1nHWIb+lnlbbRxaz1KSeaFSOWKlB2kpqWRvvTTehCbO2lUrY/EcSbnw60qcb8+jJwgtPNls/MM21Vb4IJVPKykvLNYqFKi6W08RHko42pOXg1eK92yqlNYdz5X5LxOaNeF03oxMZLCta8OdNecMt/wDvebuyca5rXNGXEjnTjJXnmd3fk042t3EQ6CxFenSWuROT1a6Uk5pN9XwrqLRgcBktKbvNNvm2lm73zdtL20L+npa0b/rN1FoidfxugA6LCAAAAAAAAAAAAAAAAit6aLngcVFc3RqP8KzfQpG7GIc4U6T+BzUU+pq+axf9tVcuGry+7Rqv9yRSdh4R0dkYSqouUo1FU05tNS0Zh6unKIls6TJxtrys27mF6Ves9W5Kkn2KkrP95v0KntPBOW08RSirTq1YzXenRi7+F0/Qu+7kGsLSctJTTqNd9RuX1sVXeFSw+3MHiXbJWouktbLNTzXT8pIstj/VFXj/AF45Js3NzcM1Wq5k7wvq+tyeXTwUfcuBHYOtF4iqlZN62XflenqSJZgjjTUKslptbcgALlYAAAAAAAAAAAAAAACD33xfC2djJ/qZR85/Zr3kVPZmOk8BRouLpxyQTlfqbinlXW3qW3fbCcXZ2Lh+plL/AE7T/lKvVxEXhsNqsuSTv2uOiXuZOpvx0uxU5S6FGCisqVlFWS7EtEik/lFrJ19m02k1x5TfglGHzkXWnfKr87K/jZXKN+Uai+PgZW0bqwv2NZai9osvyz+E6eKxuUnhKrjj6aXKpGrp3c1/CWgqew/tsXCf9lRt5tZfm2Wwq6b2Lep930AA0s4AAAAAAAAAAAAAAADxWoqcZQfKUXF/tJx+pz7d/Y3EoYCEldKpNSv+rvmXrD3OiR5oit28H/8AJTqtOMnXryUZW5TlL4bdVu0ozV5TVZS3H1StyD3twynToyf9TEUn5PNGXs2ThoY5RnWo0JWtPPUtKWRSyWioKXU+nfyPeT2y8x3aG62Ha402rNzUfCyzv3l7E8YMLFLiWVvtJ3XY78r+hnIxRqkJyTu0yAAteAAAAAAAAAAAAAAAAEJvJtVwi6NO+ecdZLlTi9HJ9snqkvPqGG+LCUVoqearLV6ucXlXgk9fIz4nBzztqMakZSu7u0kvu+F+vvZ7weGln4kmnJtp9SWnJLu09DPxm1927Qt9IqkSG2tFvFYaSu+Eqk2l1ZnBRfqvYmSJ2pTqcS8F0ZRim72fRlJ28LS9izLEzTUPNPSzLshtcWDd2qjf4ur1T9SRNLZtFxTcra25c9Od2bpOOJisRKLzuQAHt5AAAAAAAAAAAAAAAAER2Hrar/EfuSE3ZN9ibIKEnkXjf6iXqE8a+NqWiu9pGeErpPt+pobVnrT8W/kBlwNW+Zd9/U2yMwL6fin/ALkmyI7IkABKAAAAAAAAAAAAAAAAGHF/0c/7svkyLhG0UARL1VMQjol3W9jS2rHSD/St6gEjzhYfaR7l/wAEiARHZFgAEo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25604" name="AutoShape 4" descr="data:image/jpeg;base64,/9j/4AAQSkZJRgABAQAAAQABAAD/2wCEAAkGBhQQEBIQExMTEhUSFBUUGRUWFBUUEBUcFBgVFRYTFBQXHCYeGRkkGhoVHzAgIycpLS0uFx4xNzAqNSYrLCkBCQoKDgwOGg8PGi8cHSMsLiosKSw0LCwpKSwpLCkpKTApKSopKiwsKSkpKSwpKSwsLCwsLCwpLCksKSksLCksLP/AABEIAMgAlgMBIgACEQEDEQH/xAAbAAEAAgMBAQAAAAAAAAAAAAAABQYDBAcCAf/EAEEQAAIBAgMECAMDCAsBAAAAAAABAgMRBBIhBQYTMSJBUWFxgZGhMrHBI1KSBxRiY4KissIzQlNyc4OT0eHw8ST/xAAZAQEAAwEBAAAAAAAAAAAAAAAAAQMEBQL/xAAkEQEAAgIBAwQDAQAAAAAAAAAAAQIDERIEMVEhMkGBIiNhE//aAAwDAQACEQMRAD8A6EADU9gAAAAAAAAAAAAAAAAAAAAAAAAAAAAAAABhxuJVKlUqvVU4Sm/2U3b2MxGbzUXPBYqKum6FTVc/hbfshPZMMmwNr8TDRqTVOVSWvxPIk1e1vYz4fHxqSlFWTiotxTvbNexz/d6jGcMsa9dQjOLV7ZXHJFtuT0abbsr9RYN01nqVaqk2rKDbStNpaP8A8OZgvb/TUztsy46xTcRpaAAdNjkAAQAAAAAAAAAAAAAAAAGrj8VThCSqO6lFpx62mnf2ZG4nbTnOapyUYUpOMptXzSXOMe5cr9tzBUXHjJSg6eZfHF2cr6XcJXuYc3WVrPGvdtx9LaY5W7Ob7E2pCNCdCNKTesoOVZ5XHM4xaglrJW1Ol7oTUaVSn/WjUeZ8k3aKuuzkeo/k6pzy1qTss3Xpkioq6dvivJXt3m6sHTo3ySnU6MbxUY5pNLV3b5N3fmZIyzS3OIXVrF4mnhIgiMHtWUk2qayrqzZpr2RK06iklJcmro6eHNTLHox5cNsc+r0AC5QAAAAAAAAAAAAAB9jzXivmfDDjMTw6dSp9yEp/hi5fQDlWG2q5YKpQWZVeLO8vutTlmk/DVl13Pxiq4SlNtuUqafapNLXX6FT3fwLWBr1ZdKpiOLL9K7UpJLxkyr7nbUxNKjPLK9Po2i0203f4PqcW1OUTMeXVrbU1q7HU3idOhVipc6lOPcs17+HJkrh4RdOM7xu11LpHPI1XLB1Mzk6jq0pXaduU7ac9Nb+JjjvFiVQc01FQlkctb6rSNnyRn+I20WrEb4+WbD73tbSxNOpaMUuh2yS53tzdy3bt189F9dpyXsn82c82RspVsTkb6U6SyT53ac8z71fRl83PTjh+G9HGcr9vSd9Tf00RGT6Y88zOL7TgAOm5wAAAAAAAAAAAAAEdt9p0HTenHcaK/wA12b/DmJEgN6pWeFdrqNbM13ZZR/mv5FeW3GkysxV5WiGlsPY3DxSpSacaDlLL130UL91nc59sijwa1amrJUa842euiqNLTttY6xsuaqYitW0d40qd+1q7b/hOaYa1Svj3JJNV6r/SsququYZj9MNcT+2VqjH7SCvF52tW7ZcvctNb+wxNJxbzZWnJR0604S6lzPGCy2g1yvHMnlTdnpbv1JapCLhUaThZ02r6vW6bS8DC6CD2jhFhsLgMXHTgTyS7WsRL6TSLTsJdHM9OLFTXbp0X9H5kHtbDfnOy8XSitaV5wX+Haql7SRu7CxSlDBuMrrJw14ZLtvzcPQ6O4i1Lx8udqdXpKygA3ywgAAAAAAAAAAAAAQW9bcVRa++13axbV/NInSL2+llpZnZOqo3/AL0ZJFeWN0mHvHPG0Sz7HwipwypW6T9rJHMNn4Li4zFtP+kr1011xTlKLZ1ihTVNZFLNl1vrez16/Q5jsjB8S+Li3HPVm1JdmZOT710vYyZvxxVhqwxzyTKSwGPko5JKKcdHoucWvqWbZDjVhXdR6RjHys2/mil16dSpiZ00rTau0no2uteVtOokKs6lCKoSVnWblJPnaGkYvsvJt+Rz9anfw373Xj8pfd7G8SrJWtTlellt3ZlJ+KcvU1N1MM6NqLv0Ks6S7sjy8+9JP0NiMvzaeGvyrdf6UZrL6xlIkMHgprEYmVlkWIjK9uudKlp8/U2Y45UiPEsuS0VvMx2mE0ADpy5oAAAAAAAAAAAAAEJvbh3KjTajKSp14Tll5qKunLwVybBExuNJhUto7Vth8RWhKKjwK0r5ryzyjlULdyV/NHndrAxjs6hSXOzTfWsy5+pIb4YSEdnYy0Yr7CfKKXUReBxOTBcSOryUWl3xav8AI5vU1nHWIb+lnlbbRxaz1KSeaFSOWKlB2kpqWRvvTTehCbO2lUrY/EcSbnw60qcb8+jJwgtPNls/MM21Vb4IJVPKykvLNYqFKi6W08RHko42pOXg1eK92yqlNYdz5X5LxOaNeF03oxMZLCta8OdNecMt/wDvebuyca5rXNGXEjnTjJXnmd3fk042t3EQ6CxFenSWuROT1a6Uk5pN9XwrqLRgcBktKbvNNvm2lm73zdtL20L+npa0b/rN1FoidfxugA6LCAAAAAAAAAAAAAAAAit6aLngcVFc3RqP8KzfQpG7GIc4U6T+BzUU+pq+axf9tVcuGry+7Rqv9yRSdh4R0dkYSqouUo1FU05tNS0Zh6unKIls6TJxtrys27mF6Ves9W5Kkn2KkrP95v0KntPBOW08RSirTq1YzXenRi7+F0/Qu+7kGsLSctJTTqNd9RuX1sVXeFSw+3MHiXbJWouktbLNTzXT8pIstj/VFXj/AF45Js3NzcM1Wq5k7wvq+tyeXTwUfcuBHYOtF4iqlZN62XflenqSJZgjjTUKslptbcgALlYAAAAAAAAAAAAAAACD33xfC2djJ/qZR85/Zr3kVPZmOk8BRouLpxyQTlfqbinlXW3qW3fbCcXZ2Lh+plL/AE7T/lKvVxEXhsNqsuSTv2uOiXuZOpvx0uxU5S6FGCisqVlFWS7EtEik/lFrJ19m02k1x5TfglGHzkXWnfKr87K/jZXKN+Uai+PgZW0bqwv2NZai9osvyz+E6eKxuUnhKrjj6aXKpGrp3c1/CWgqew/tsXCf9lRt5tZfm2Wwq6b2Lep930AA0s4AAAAAAAAAAAAAAADxWoqcZQfKUXF/tJx+pz7d/Y3EoYCEldKpNSv+rvmXrD3OiR5oit28H/8AJTqtOMnXryUZW5TlL4bdVu0ozV5TVZS3H1StyD3twynToyf9TEUn5PNGXs2ThoY5RnWo0JWtPPUtKWRSyWioKXU+nfyPeT2y8x3aG62Ha402rNzUfCyzv3l7E8YMLFLiWVvtJ3XY78r+hnIxRqkJyTu0yAAteAAAAAAAAAAAAAAAAEJvJtVwi6NO+ecdZLlTi9HJ9snqkvPqGG+LCUVoqearLV6ucXlXgk9fIz4nBzztqMakZSu7u0kvu+F+vvZ7weGln4kmnJtp9SWnJLu09DPxm1927Qt9IqkSG2tFvFYaSu+Eqk2l1ZnBRfqvYmSJ2pTqcS8F0ZRim72fRlJ28LS9izLEzTUPNPSzLshtcWDd2qjf4ur1T9SRNLZtFxTcra25c9Od2bpOOJisRKLzuQAHt5AAAAAAAAAAAAAAAAER2Hrar/EfuSE3ZN9ibIKEnkXjf6iXqE8a+NqWiu9pGeErpPt+pobVnrT8W/kBlwNW+Zd9/U2yMwL6fin/ALkmyI7IkABKAAAAAAAAAAAAAAAAGHF/0c/7svkyLhG0UARL1VMQjol3W9jS2rHSD/St6gEjzhYfaR7l/wAEiARHZFgAEo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25606" name="Picture 6" descr="http://definicion.com.mx/imagenes/cuerp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068960"/>
            <a:ext cx="2232248" cy="2968415"/>
          </a:xfrm>
          <a:prstGeom prst="rect">
            <a:avLst/>
          </a:prstGeom>
          <a:noFill/>
        </p:spPr>
      </p:pic>
      <p:pic>
        <p:nvPicPr>
          <p:cNvPr id="12290" name="Picture 2" descr="https://encrypted-tbn2.gstatic.com/images?q=tbn:ANd9GcSrME-eQMgcjfpAUc3nCF1ofkQw9E5FJY-6qnfs5i7qNZiAd4yT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32656"/>
            <a:ext cx="2286000" cy="2448272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428596" y="285728"/>
            <a:ext cx="571504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4000" dirty="0" smtClean="0"/>
              <a:t>“Mente sana en cuerpo sana”  data de la época del Imperio Romano. </a:t>
            </a:r>
          </a:p>
          <a:p>
            <a:pPr algn="just"/>
            <a:r>
              <a:rPr lang="es-ES" sz="4000" dirty="0" smtClean="0"/>
              <a:t>Se le atribuye al poeta Juvenal, que decía que el hombre verdaderamente sabio no pide al cielo más que la salud del alma y del cuerpo. </a:t>
            </a:r>
            <a:endParaRPr lang="es-SV" sz="4000" dirty="0"/>
          </a:p>
        </p:txBody>
      </p:sp>
      <p:sp>
        <p:nvSpPr>
          <p:cNvPr id="11266" name="AutoShape 2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268" name="AutoShape 4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sp>
        <p:nvSpPr>
          <p:cNvPr id="11270" name="AutoShape 6" descr="data:image/jpeg;base64,/9j/4AAQSkZJRgABAQAAAQABAAD/2wCEAAkGBxQTEhQUExQWFRQXGSIYGBgXFxwbHRogHB0WHBwYHhwbHCggGhwmGxwYJTEhJSkrLi4uGCAzODQsNygtLisBCgoKDg0OGxAQGywmICQwLCwsLzAsLDQvLCw0LCwsLCw0LCwsLCw0LCwsLCwsLCwsLCwsLCwsLDQsLCwsLCwsLP/AABEIANMA7wMBEQACEQEDEQH/xAAcAAEAAwEBAQEBAAAAAAAAAAAABAUGBwMCAQj/xABAEAABAwIEBAQEBAQDBwUAAAABAAIDBBEFEiExBhNBUQciYXEUMoGRQlKhsSNiwdEzguEWFyRyc5KyFTRTVPD/xAAaAQEAAwEBAQAAAAAAAAAAAAAAAgMEAQUG/8QAMBEAAwACAQMDAwMEAgIDAAAAAAECAxEEEiExE0FRIjJhFHGBBZGh0SNCUrEkM8H/2gAMAwEAAhEDEQA/AO3rhwIAgCAIAgCAIAgCAIAgCA/HuABJNgNyUOnPcb4rfK5zY5OWxpOrT5nAdSeg9l5HJ5976ca/k9XBw5STrufGC8XOjfCx780RdkJOpBOxJ9yFLicvJVdFnORxZ6XS8nRl6p5QQBAEAQBAEAQBAEAQBAEAQBAEAQBAEAQBAEAQBAEAQBAZrjvDZpoAYDqw5iz842+4VHIxvJGkaeLkmL+pGO4b5EhfG8M5w81zse+h6jqs3GiGtOe6NfIq13T7M0VFQwvkisxhYTYAtGpHUHtotaxzvwZauteTaK0yhAEAQBAEAQBAEAQBAEAQBAEAQBAEAQBAEAQBAEAQBAEBExXEoqeMyzPDGCwuT1OgHuSjeiUy6ekcwxnGnTyZ2NiblJIswE9bEuGt9b2Wd1t7R7mP+nfR93f/AAXnA2KsEnJkDTIfkf7i5b6DspxXfTMvO43ppOX+5vlaeWEAQBAEAQBAEAQBAEAQBAEAQBAEAQBAEAQBAEAQBAEAQGfxCD4icxuty29wD0FyAdLm9vRQfd6L5+iNmJxd1NSzSQRQtdlI3cbC4BtYdVTTmXpI9nhRly4t9ekfuAyiaoAELWnIdr+a1ja569vZditvwR5uL05VOmzouCVgkj+a5abHv6X9bK+XtHi5J0ywXSsIAgCAIAgKzGMVEXlbrI4XA6AfmPoqM+ecU7fn4L8GB5H+DORYjVBxeZQTvkDRl9R3+q89c6+rfseg+Jj1o1uH1rZmB7djuOoPUH1C9WKVJUjy7hxXSySpEAgCAIAgCAIAgCAIAgCAIAgCAIAgKPBBI6WWRzMrSXNF9yQ7QgdrDdRW9l+RrpSRg+PsQdS1shijHmY2R7izNv5b67dAqri3X0Lyejw8uBYtZqfb2RT4Hx1L8RDmc0tzgG4a0WOl7jbdSnDnT7rsSz5eDWNrHvf8nWcOwt0c8sgddkmvsb3t++vqpqdNs8u8iqUi3UikIAgCAzvFnF0FFG4lzXyjaIOAcbm1z2CheRSu5diwVkej14c4niqqdkxLYy692lwNiN9eq7NqlsZMLiunyV3EHLmtLBO3OLNLTs5oOp7i2uoWPNOLO/ppbX7GnBWTF2qexAgoakvALosu5OpJHZm17f1VH6Dfll9cmUuyNNwxQiKHQuOcl9ndL9F6OKFE6R5+a3Vdy3VhSEAQBAEAQBAEAQBAEAQBAEAQBAEAQHJfEPh+pqamoc1lwGxtZZwHlbmcSetySrceWZ8lnRtdii/3T1BbC/M2PMPO1+uV2vbodPurv1WvYh0b8HYeFWStpYmTkOlYMjiOuXQH3tZZW9vaO0tMtlwiEAQHxPIGtLnENAFyT09UOpbekfz9iOFSvjkr2tD42zEWe0nNqfMdfl2+6wd+9ex7HVPbH76OieGxnqaZ0koZE3NaMRxhosNyAd9Vpxba2Y8/TjrpXcjRRXiyOOYagOGhI119CV8dyMnRyaqH4Z68T1StnhFTBpa1kkz5AbNY3UC/QtA+W3S69Xi8vl57XSl0/sZ8sY4T2b3CsRLzkc0NI0G423FjqF9CmeRkx67os10qCAIAgCAIAgCAIAgCAIAgCAIAgCAICmqn3lcBvmaNtLadVFvuaJ7TstpYw4Fp2KkUJ6eyFhsjrkO6jT1y6E/sorZZaXsWCkVBAVWM8R01K280rWn8o1cfZo1UauZ8stjDd/ajC1uKVGMEU8DDDBmu953sLWv01/Ks9U8v0z4N8444q66e37IveM6RtLhD4mfIxjWD7jVWZFrG0jPxr6s6pn1FXCLCYHX0MbASNDY72sq8qy/p2sX3a7Hdw+S3XjZR0uJwPZmjljLBpcOFvb0XxuXj5orVy9/sezNzS2mbXheANgDgQc5LyR6/6L7DgY/T48r+TwuXfVlZEqXSfHtAjcWFrTnHy6EglxOxt0C1d+o5Ln0vJolIzhAEAQBAEAQBAVXEONilY0mN7y45Who6+p6BQu+lbLcWL1H50YqsxqWa2d5Y4DRoJbaxPTqRtfbReflzZOr4R6WPDErt3LPg7HpTLyZnmQP1Y51gQQNWnvdasGV12ozcnDKXVKNutJhCAIAgCAIAgM3WYnEOY7msy81rS7MLA6Egnboq20aZl9v2Per4woo/mqGH0acx/RdeWF5ZyeLlrxJUv4tiY2OaNkkrHvexoY3XcakHW11B5EtNdy39PTbltLWj0/2irZtKeiLP5pjYe9v1T1Kf2yc9DFH3Xv8AY8HcNV85/wCJrcrfywiw32XOjJX3P+xJZ8MfZH9y0wzgukh15fMd1fKcxP30U1hlFN8nJXvov4YWsFmtDR2AsrChtvyUPiBT58PqB/Lf7EFV5fsZdxnrIjE4vgstZh9LyJAOXTm7HGwvoLi2mbQjVT42RJJvwTzxqqX5MR/uxrhTMnygFxs6M6Oa3o867fstjzY97a7GWZrwjsfhvQTU1L8POQ4xnykG/ldqB9NVmqlT2lolUtJbNWokQgCAIAgCAIAgCAiYtCXRPAFzb6/T1XGtonD1SMxjOHRysY9pbnZ8pJ1NvwepKoy4+uexrxXUMjcO8PSPlhmkYY2M84aT5ielxuPqqsGCk+qiWfPOnMm7W088IAgCA86iobG0ue4NaNyTYI3o6pdPSMrW+INMCWQiSeToGNNjbseqpeefbualw7812KrG8QxOenkvDHSwubZz3P8AOGnqOx6fVcqsjXjRPHGFUlttmBwXh+eqBpmOGQu5mXNYG2mc7m+2yzx1V9MnocjGsP15EdiwjhKmiiia+CJ0jGgOdkGpFrn7rYscpeDyK5FtvTejIYlhddT1MlRDG22clmXUWOgBaOlt1npXNbSPUxZuNeH0786/ydBwatM0LHuAa8jzAbA9bX6LVL2tnj5J6a0TV0gEAQFBxPxDTQZYJi7NOC1rWtLr306baqF1K7P3LsWOn9U+xX8LYXyI20xfzH/M8H8Lbmw9r/1XInpWi3LfU+tmuc0EEHY6FWGUpcMceY3LfLld10sCMp9+iivJdkX09y7UigIAgCAIAgCAIAgIWI1Za1wjs6XLdrTtfpmPQe642WRO3t+DmtZjU0mYOeLgnMGADUaHVup+6p6mfR4eHx3Kcrf9yXwzj8zJ44gXSsfckOO1huCdb+nVIp70ZP6hxsUztLTOkU87Xi7TfofQ9irzxGtHohwEoDL41xlEwmKn/j1BOVrWagE9yNO+iqvMl2XdmrHxqa6r7IrKXhOoqyJMRlO9xCw2A6620/r6qPpVfe3/AAWfqZxrpxL+TW4Xg8FO3LDG1g9NSfcnVWzCnwZbyVb3TPvFMPZPHy33tcO0NiC03B+661sjNOXtETCOHKemcXxM87t3Ekk/fQfRRnHMvaLcvIyZUlT7ItlMoCAAIAgCAIDj3iTUTf8AqDXt0dEz+Fla06k9Qd1kzXq9Ho8fHvHtfyaPwsi5nPqpJuZPJZj27GPLfyuHdW4fdlPJrxOuxvXmwJ9FcZSo4dlDw5wII0A/Un9woyW5fYuFIpCAIAgCAIAgCAj19TkYT16f39huuN6ROJ6mQcLhbI3OTmaTcfzdy7v7dFxdydty9GQ43ja2pAa0NHLB0Fgbl2uihfk9z+lNvC/3/wDxEThdrfimB40cC32JGhB73C5P3Fn9ShvD1L2NvA4xTZT+Lc9x+FxHe+h+isXZnz7XVOyp414rkgeympY+bVSC4Fr5R0Nu51t7KGTJ0vpXkt4/HVp3faURKTh+vqmg1lS6Np1MbLA2tsbCw/VQUZKX1strPhxv/jn+WaLAuGaakH8KPzbF7jdx+pVsY5jwZcme8n3MuFMpCAIAgCAIAgCAIAgMlxTwZ8VK2VkpjdcZtL7W27HRVZMKt7NOHkvGmvk8Mc4SmbMarD5eVOf8RhF2S2HrsVysbT6o8nceeddGRdiHiPFUjqd0FWySine0jmZC+PsbOF7AhKydtPsSjCurc90ZvhzEJKFwEM8MsLrFzeZe477aGypx1U152jRlU5J7zpnU4cepnfLPGf8AOFr6l8nnvFa9mWDHgi4II9F0gfqHAgCAIAgCArcYw98xjyyZA1136XJFthfQH/VRqdluPIo3tEqRzIYyfKxjR10AUuyRDvTOC4njc9XNLK9zwGC1mCzQ25sNvffVYad13Pc494OPL66ckI1Dx5o3Sh7dWkuA1BuD90SpPaZXfP4tpynT2dyo8PkmhpnyvyzNaDI5lvN1Ley163ps8vrUtpeDO+IWWnqIKuFzRVA5MpPzM13H1Iv6qrM+mlS8mnip5JrG/Hk3kL7taSLEgG3a42Wgwvsz7Q4EAQBAEAQBAEAQBAEAQBAfMsTXCzgCOxF0OptFBWcEUEhu6ljvtdt2/wDiQq3ih+xauRkXuQZvDagdmtG9uYWOWV/7EqLwQWTzMq9yhxvBqnCh8RRzPfCD/Ejk8wA/t6jUKu5rF3l9jRjyRyH05F3fubrhvGG1dOyZtvMNQDexG4WiK6lsw5cfp25LNSKwgCAIAgPOeZrGue8hrWi5J2AG5Q6k29I55zZMXlc4OdHh8R9jK4a39rfa/dZnvK+32/8As9BJcZL/AM3/AIKis4RqMoggbGHTSGR+V3yM0Db5t7am3U3Uuj2RhzQ722/LItFwDK97Y+a2zr3NjfKDbN2v2T03vsQXHUV1b8GjZ4f1UWlPXSMZ2u4fsVz0si8Ubv1OJ/dBQ56Khrg3EKl0812k2YXNafwukcTfTewvZaMPAyX9b7k75DqOnGtI3GB+IdDVVBpoZHGTXKS2zX21OU9dLnW2yvvjZInqaMLx0ls1aoIBAU1ZxNBFVxUbs3OmF2Wb5bAOOp6fKVYsVOHfsiXS9bLlVkQgCAIAgCAIAgCAIAgIldicUP8AiSNbcXAJ1Nuw3K5VKfJOYqvCPChx6nmyiOVri75W7E230OqKk/DO1iufKJ1RAHscxwu1wLSPQixXWtkE9PZgfCqEwvrab8EUgy+m4/YBZ8C06Ru5veYr5R0JaDAEAQBACgOc8SVsmKTfA0xLYGn+PKNQbW0Hp+5We69R9E/yb8ULBPqX59kbKnwyOnpeTE2zGN0HfufUq7SlaRlVur2z5oHDmPHWRoLXegFsv0Ov1XUStdl+CHgriyQNcBfWMn1Go+hC4n3Fra2aJSKD+euNImuxLFcwBywki/Q/wtR62Xr4nrHH7/7NU/ajz4GYG4lhRa0XMLnGw3N6zU9zoB9EzveO/wB/9HL8M+8Oq62rnc+OpLa7nkCN8+QNDQTkDDo4bj6LlTETpr6dfB1pJfgn8bV9VPW1bXTvi+DpxK1sbiBmHJDtt7l519Ao4ZiYl68v/ZyUlK/JFxiskmmwepnldHniaHTAEm7XuB0bbU6A/wDMV2JUzcoLw0SOJq+oqMQq2OqHRSRvDKdhm5LQCRld/MTobfzLmOZnHL1+/bYS0jr2EVUsFCySuIEkcd5XA5r5fxabki2ywUlV6j+Chrb7HGhj1fJBX4gyeQsziFo1s1rnA5mjZtm2F7X8y9D08aqcbX5NGltIncDYi+DEKNsVZJUw1Mf8QPLrB+Ulws47hw3Uc0qsdbnTRGltPaKWoxmrzOxD4mUPFbyQy5yZSHOtba1haysUR/8AXr22S0vBY8WYlNUV9YyerkpuSwmmjbmAfaxA07i5v6+ihilTjlyt78nJWktHUvDLFZKnDoJJTmfq0uO7spIBPrZYuTCnI0im1qjkgq6yrqZyKl0dYJyyON0/LDACbNa06O6j6eq36iJXbtr4LuyRb8dVVXPWCnkmdCYaTnOETiAZA27trX1+yrwqJjqS3t6OTpLaOh+F+JyVGGwSSuLn6tLjucriAT62WTkwpyNIqyLVGqVBA5TjkU8lVUFsTnPDrC5sGj8O/S2ui8/Pjq7PVw3E413PqXhmrIj5ckbZCdLFwI9b26fqprBSaaZx8qNPsdRhBDWhxu6wue56n7raeY/JkeB47VWJf9Yfsd/uqcX3V+5r5L+jH+xsVcYwgCA/HOsLnQBAYarq5sUe6Knc6KkYS2WW5Dnn8rLdP7qht5O0+DdMzx1u+9P2+DWYRhMVNGI4mhoG56uPcnqVbMKVpGTJkq3uicpEDE1+PxU9dHT+ckvbYht2sElxkJvpr+6j1JPRdva0z046x6OifC9wJc87NG+Qg6/S4XKaT2cmtS9msoqpssbJGfK8Bwv2KmVtaIM/DlI973vpoXPkFnuMbSXjTRxtqNB9lNZLS1tnepkOow7DqQxyvjpoHRjLG8tYwtHm0aeg8ztvzFSVZL7LbHdntS4RQzSCrjigkkvcTNa0m40vcdfXdHeRLpbYbfgkTcP0r3yPdTxOfK3LI4sF3t08rjbUaN37BRWSkkt+Dm2fTsDpjEyEwRGJmrGFgyt1vcC2mvZOut72Ns+MQ4dpZ3tkmp4pHt2c5gJFttUnJcrSZ1UybVUrJGOje0OY4ZXNOxHY+iim09o4no8qbC4Y4uSyKNsW3LDQG676Wsuu6b233G2Q6Phejic18dLCxzCS1wYAW33sen0Unlt9mzvUz8PC1FkyfCwZC/mZeW22exGe1vmsTr6p6t73tnNs9sQ4fpZ3NfNTxSOaLBzmAkDtft6Lk5KnsmdVNEnD6CKBgjhjbGwahrAGgX1OgXKp09s43siz8O0r5hO+nidMDcSFgzXGxv39V1ZLS6U+x3qZ91OC0z3ulfBG6QtyOeWAuLerSd7W6IrpLSZxNlFgnENO20dNBy6cEt8rQ2zt9GDoe6reV29surC15fcuzjUZ+TM49rEAe5OybRBY37nNsY45dK4OazI6M+TKbh9yAQ7bS2x7lVPJ3OTlxztGl4LxTn2fLdlnEMDvxHa9xppqLKU1ssb3O5Rf43xNTUjo2zyBhk+XS+g3JtsPVTdJeSEY6pbRlOBsWZ8ZWDW08oMemhAafMfcBU439T/LNWeG8c/hHQleYQgCAx/ifihhpQwEgzHISOgAudR9PuqORTU9vc28HGqybr2NBgFC2GnijYAAGjbqTqT7kq2JUykjNlt3bbLBSKyPiFMZIywPcwn8Td1xraJTWnsxdfwHIXNdHK0kHMMwLbEEHNcXubgLO+P9W0zXPKXTpo/cY4Lme4yCUSvO/M0I02abEAfZdyYXfuMfJmVrRoeEsOlp4OXK7NY+XW5A00J97qzHNKdUUZqmq2i6VhScRkoYsQxyqjr5C1kdxEwvyiwtYA9NPNpvdekqePAnC8mhNzC0fvDtVHQy4oyhnleIoZJGhzAYgWZcpzZ9TckfLrY9kyJ5Jh2vLX7iu6TZZ4Px/VyTYY1zmFtQ1xmAYL+VzwLa6aAKF8eEq/BGoS2Vw4/xOV76iBueJsuQU7Yi4lo3LnAeU2//AGin+nxJdNefnZLoldmX1TxlVy4qKeEBkEEYmma4AOc3Ix7hrsfMBZVLBE4up+X4I9CU7M4PEXEg1tcTCaR0vLEOme2p232G99+it/TY2+jvv5JdE+Cxx7jivmqqmOidFDHStzO5lsz7Wva++uw023UY4+NSne3s4oSXc33AnEJrqKOoe0Mcbtf2u02JHYdVlz4/Ttyiu509GGl8SKo1Fc+NjHUlK1w03Lr5IyXX2Lgdui0/po6ZTfdlnprSI+AcbYiyejdVOikgrD5Qy12Xtvb5TqNDddvBj6a6d7Qcy12I2P8AiLXtqKqWHlimpZ+SWEXLvM9oN7X1yHrpcbqUcbG5SflrZ1ROi24k4zrZqsUtC6KHLCJnOlIF7ta7KCQRsQPVV48ETHVffvojMJLbNT4acTvxCk5krQJGPMbyNnEAHMPoVTyMSx3pEck9LL92EwEuPKZd3zENAJttqFm0iPXXyZzjvJTUj3NuXP8AI27jpfcgX7XUb7I5WRqWzjzAs5hR2vAOGhFSRRlxzhvmucwudTofU9FomdI9KcjnsUHHvDEj6d7mRQPexps97nZmNGpLbg2Omyhknts0Y8qb1sneGvDrY6eOokdzJn+a5Nw2+nl/yiyYUunqI8nK+px7G3VxkCAIDKeJGEOqKW7Bd8Ts4A3IsQ4C3of0VOeOqDXw8vp5O/uevBfE8VRAxpcGytGVzHHXTqL7hSxZFaOcnj1jr8Gk5g7j7qwzaZ+h4OxCDR+ocCAIAgMlxb4e0le/myBzJbWL2GxcBtfodNLrRi5F41peCycjkk8O8D0lHDJDGzMJRlkc/UuBBGU+muyjkz3bTfscdtsgcN+GtJRz89md7m3yB5uGXuDb1sTqe6nk5N3PSztZG1o96Xw+pYqv4qIyxuzZ8jHkMJO+nY3OnqovkW56Wc621o96jhGIVFTWMzGomidGQT5dWtGg/wArVz1qcqH4Q63rRkeBfDBgiifXRu5sbjaPMC217gm260ZuU9tR4J1k+DR8SeHFHWTc57XMebBxjOXPbTUd7W19FTj5NwtIjORpaNDSYPFFT/DRNyRBhYAOxBBPqdb3VVW6rqZDbb2VOA8D0lLTyU7GZmSi0hebl3oT2U7z3dKn7EnbbK2g8L6OJ0bmGX+HJzWAu2Pl021GgU65V1vZ15Gz0qPDWke2oaTLaolEr/N+IF5000F3n9Fxcm1r8djitnrxD4dUdXyy8Oa+NgjD2OsXNaAAHd9OqRybjejqyNF9gWDQ0kLYYG5WN+5PUk9SVVdu3tkG23tlgoHDk/i7VPM8bAC5scZeQCNLkC5uRqen1VOTzoXiq5XSYXCyZZo4g1wc9waLjufe2irU7fZlH6a0z+kWiwAWo0EDiH/2tR/0nf8AiVG/tZPF96/cgcCOBoKewt5du2qhhe4RZylrNRfq0zhAEAQGPxXw8p5ZDI18kTjrZhGW53IBGn0VLwS3tdjZHOySul9/3IY8Mo9P+KqNOzh/Zc9BfLO/ra1pSj5/3ZtZ5oaypbIB5SXXF+5tYld9H4bIrlfMo8oOJarD5mwV45sbvlqGi2hNteht1G/uuepUPV/3JejGVOsfZ/B0GKQOAc0ggi4I2KvMbWj6Q4EAQBAEAQBAQsaxEU8L5XC4aNh1J0A+643pbJRPU9FDg3HMM1R8O8cqUtBDXEG5OpbppdcVpvRbeFpbRWccccS00xghYM1h5nC+p2sFXkyOXpE8WGanbKKpxPFHNZKXOAsC4AhtvXLbX6qHVk8lynGu2jfcHYjNPBmnbZ17A5cuYWFjZXY6dLbMuaZmtSXqmUhAU/FOMfDQlzbZzo0H9/oo3XSjTxsDzWpOe4BxxVvxFscjhJC9l8kbR2vca6Ovvr1VMZW2aM/GiE0n7l5xHwrJWSNLXZC5wdO117ZRo1oI/EAT6dVZUbM6tSiifwDNBU54pI+XFI1zQQ4HKT6aaWKr6GmdVKkdbWgymf49xIQUUzju5uRo6ku0/QKvLWoZp4mN3lQ4BiLaCC99W5tRY6m4TCtQhy6VZqaNArDMEAQBAEAQBAV3EOFtqaeSJw+YeU9nDY/dRuVU6LMVuLVIznhjVPMMkMl7xP0v0vu32BB+6q47fT0v2NXOldSte5tFeYQgCAIAgCAICFjNNHJBI2VuZmW5HtrcdiuNJruThtPscjwbBWmOKoc4CSeYvjc4eYct1w3N2LQQqZS1s2U3tz8Gg4qxSn50U72t5rbNcxzfM2+ge02s5dvW02RxS9NH7LWRkZM92vu7MLm3XU7AfVS32O60zdYFUiSnieDe7Br7aKae0ZMi1TROXSAQFRiOBieYOlIdEAByyL3IN9+3oouNvuWzl6Z0jk2H0MsdfW1FNTCWGKVzHRh2Vwud2W2tbos2mqbSN7aeOZp6bN7g/HdDks5z4XX8zZQ69/c7q1Zo9+xRfEyvuu6/BNquIIJIJ52SAxMblL+l9/0/qpuk1tFc46lpPyVWJeJ9KwZYAZ3+mgH1Op+gVd8iJ8FuPg3XeuxSUmA1uKTNnqiY4A67WnTy9mt9fzFVKbyvdeC+s2Ljz04+7OqRsDQABYAWA9lsPLPpDgQBAEBznjLxRbTSSwQRc2SOwc8nytPYgDX7hQd99JF04trbMHw8ytxeokdzi3LqXEuytJ2aADoo3NdWtlr0p7HS+Aa6sD5KWqY5wj+WW99reUk7gjUH3XcbfhleWVrZt1YUGQoIORi0rdMtRHzBr1Bs7Tr7qmV05X+TZddfHX4ejXq4xhAEAQBAEAQEDHz/AMNP/wBN37FcrwTx/cjntPSCWjweIg2L7uF+2a9++qoXeZNr+msjLbirh8x/xWeeJoylhOrQSNRpqPQlZv6hgq56k9aO8TMt9L9zKS4LGQTY6DQA2t10XkLnZey2b/SlnQ+BqqF0BZE3KWG7xra7tbi/Q/ovoePauE9aPH5MOb7vZo1eZwgCAxHBdo8RxOK1iXiQeoN/9FTjf11Jt5E7xRS+NGtrKGF4vLGxwGt3NBt91a5T8oyTdLwzGU1bh8rzTFrRAXFwaRZjnXs23poSqpqG9G/Jx884/UaNhQYRBD/hQxs/5WgfqrFErwjDWSq8smqRAIAgCAIAgK3FcCgqIpIpI2lsnzWABJ/NcdR3XGkyStp7M22enw6MxBgbk+Xl65vV1z83oT7KG1Jo067lrw/ijZHk6guaBqLXIuT6dVycsOulPuMuNqTQq0ymO4ulMVdh8twGl5jJI/Nbr0VOR6uWa8C6sdz/ACbFXGQIAgCAIAgCAh4zBnglZvmYR+i41tE4eqTOWcDV/NqaODK8fD8wm+2t7fYLNirbU/B6Gdamq+dHT8fYTTygflKs5EusVJfDMOB6yS/yYJrdNOq+N2z6AtMFk5bGFpN2m2u1xu2/Zw29l9XxLV4ZpHlZ51bTNw11wD31W088/UAQHPeLqV9HXxYi3M6IjJKG9Ol7dQdPss2T6L6/b3N+DWXG8Xv7G5oqyOojD43B8bhuNR6g/wBloTTRicuXp+Spn4Ppi4OY10Th1jdl/TZQ9Kd7XYuXJya6W9ouKGlEUbWNLiG9XEk/UlTS0imq6ns910iEAQBAEAQEfEakRxSSE2DWk3PoFG66Zb+CcLdJHPrQzENOV3kJuDrrfNtuLL431+TjTvbW33Pd6JJ8RyPhcCQ2Ig2B3bYgj2sb/RWcDl1PJVX33237kM2JVjaRuQb6hfYHhGR8TgBSskvblytN72tqqOQvp2bOFWrafujTYfWMlYHse14tqWkHW2o06q9GWlpklCIQBAEAQBAEByDhiWGHHJWt+XM+NpLtLmx0HvcLLGpy6PSyp1gTOmcTPy0k57Rk/YK/JPVDn5MGOumlXwcck4jkbl+Uki50Ol7m3001Xiv+mYvk1V/VteJ/yangmvdVMqYjo+we0t6lp216ahb+JgWKHEv8lT5izUq1rRvMBhlbEBMfOTfKNmjo2/VbJ3ruV5XLf0lipFYQHlVU7ZGOY9ocxwsWkXBC40mtM7NOXtHP6ngOop5C/DqgxMJzGMnr7m4I9ws7xXPeH/BvnlY7Wss/yWEfEtZTA/GUxc29g+LX3JGo7dk9ap+9B8bFk746/hlxhvF1LM7I2UNf+V/lP66K6cs14ZRk4uWPKL1TMwQBAEAQBARcUP8ADcLXzeW3vouMnC7lLUYDG2KWSKNolJzZgLE5en2usvK46y4aheWaMWZzkW/BWOxaOJt2kOJF3Pds0dl4HVPF1GFbyfP+j0VieX6r7T8GOq/Fh0TXxQNEn5JHbN7i34gNLH1X039P4/IrDvP2Z5nJeL1PoJnHuKyupoWSTCQPIMmVlhewIH31+iqy09aL8ESm3oseDSyilmkdI0Ub4w4PvoHDcH19VPHPS+3uR5D6pX4NPw7xR8XO9rGDktbdrr6nW2o6Aqc3t6M1Y1M7NIplQQBAEAQELG64QQSyk2DWk69+n6rlPS2Txz1Ukc1PCLp8NZUxX+KJMoI+ZwJ+X36hZvTbjqXnyb3yFOVy/Hgt8A4oZWUclNUOy1GQsLT5XPtpcfzdx3VkZOudPyU5uN01tfaybQ8EUznuc4OcMgba/pa+nW1lJRvyZbiU/B94Fw3DSy5482dpLHXdoWu2Nvskz0skscpfSjYKwrCAIAgCAIDL8TcFQ1LXOYBFMR8wGh9HD+qoyYJpdjZx+ZeJ6fdFV4dY3LnfRz3zRjyXNyMpsWnv6FR4+RvcV7FvNwykskeGb1aTzggCAIAgKCvxyJ1xE4PMZzPsdABe/uVF0jRjxNefc+6llTljyFhYR5wB5zm3LXHQAD01TucTjbOXeI2DTBrmXLW3L2Ny2DxqSzMNC8b5eqhxeJijM8rXd/4Lc3JqsfQvHv8AkoPDzhtlRIHVEEr6cutzWuysaRvm08wOgv0XpcjL09kzJE7O812A080AgdGOVplDdLW2II6+qwuU1pkpupra8nN/Ebh5sbqWngdyYJfIbnyZgbguv30VTp46np8GzH/y4q6vK/8ARuOBsANJT5X25rjd9jcdgAe1v3U4npRly31M0amVBAEAQBAYXxAqjO+KhjuS9wMhb0A2H9T7KjM9tQjdxZ6E8r9vBtKOmEcbI27MaGj6CyvS0tGKnt7MxxBwdTS1MdRYtlzBzspsH5bnzC297ahVVjltM0Ys1qXPsUtRxlPRzyc+mPwzj5ZG36aXvt9NFD1XL+pdi70JyT9L7ovqbiKmqXH4eVrnOjN29QW2tcfUq1XNeCr0qjtSNNBJma1w1BAKmZqWno+0OBAEAQBAEBzrA2sOOVJZrZpu4bA2aC0/VZpX/Mz0Mj/+NOzoq0nnhAEAQBAV9RgkDyC6Jul9hbfe9t1xpMsWSl4ZPa0AWGgC6QPDEKGOaMxytDmHcH9COx9V3YK6LBhAwtg+QDSI6j2B3F1DTLJtdkz9w6qsCWg8rqPxM7i24A7ImSud/uUXE0NPibpKMOtLDaRrxqM3Vv2Iv7qGSev6SeGnh1fleGirwDjl1M74TEGFhjswS2Nj2J07dQoxl19NluXjq114/wCx0ChxCKZofFIx7XC4LXA3V+zE5a8klCIQHjUVTIwS97WgblzgP3Qkpb8IxmOcftzcqjaZZDoHWOW/8th5iqLzJdp7s2YeG33ydkTuC+GHQXqJyXVEgu7XRt9T9V3Fjc935ZXyM6v6Z8I1auMpRYpikZqI6cOvI4EEDW1+/bQFRdLejRjhqXXsXD6drmZHNDmWtlIuLeylr2KNvezJVHA0EMoqqbNE9gJLAfI4dRY7aKn0lL2jSuRVLporsHoalxkqKGqa5jpHfwn6tGp0HZRSvzLLbvG9Tkn+SdPxXWQEfEUJy7F8Ti4D9E9ap+6SM8fFf2V/ck0/iBSuF3CRnuwn7WUvXj3FcHKvGmez+PaEXvNa2h8rvtsu+tj+SH6PN8H23jmh/wDnH/a7+y760fJz9Jm+Dyk4+ohtIXHazWE/0XHnj5JLhZn7FeeJKysBbRQGNhH+NLpa/b1+6h6tX2hfyWPBjw98j2/hF1wlwyyiY6zjJLIc0jzuT/a91bGNQZ8+Z5X+C+UygIAgCAIAgCAIAgItVRB5zAljx+Jv9RsQuOU3smraWjm+BcNVlJinMeM8cry7PGPKAQbtI/Dpb7LjU7npX7k1W5ezoeMYNDUsyTMDx0PUex3CVCpaZGMlQ9yzIVHhjG05qaeSF3Trub7ixVH6dp7mjUua32qUz2i4WxBvy15t6gm33Uljyf8AkdfIwPzB+VHCNc/fEHW9j9RpZPTyPzRz9RhXiD5pfDKG+aeaWY3vqbAW97lPQX/Z7OVzH/1SRq8LwWCnFoo2t9dz9yrZiZ8Ga8t39zLBSKyNiUcjonticGyEWa47A91x712JQ0qTrwYjAOBJoqllRJMHFri473de4N7qiMLVdTZ6fJ5+PJi9OY1o6AtB5RCxmjdNBJE12Qvblzdr7rlLa0WY6UUqfsZHhjhGpoZAY3se02D26jQddRqVRjxVD8no8rnY+RjU9Omvc3a0HlHk+mYd2NPuAuaR3qZElwKmd80EZ/yhc6J+Cfq38s8P9l6P/wCvH/2rjxQ/Yks+Rf8AZkikwani/wAOGNvs0LqiV4RCsl15ZPAUiAQBAEAQBAEAQBAEAQBAEAQBAEAQBAEAQBAEAQBAEAQBAEAQBAEAQBAEAQ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SV"/>
          </a:p>
        </p:txBody>
      </p:sp>
      <p:pic>
        <p:nvPicPr>
          <p:cNvPr id="8" name="7 Imagen" descr="http://2.bp.blogspot.com/-1EGNHopRMns/T95LwzruKCI/AAAAAAAAAKA/6a_wmkNypbI/s1600/mentesana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00" y="428604"/>
            <a:ext cx="28575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http://www.reeditor.com/img_col/col_796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3857628"/>
            <a:ext cx="3081524" cy="2811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Nube"/>
          <p:cNvSpPr/>
          <p:nvPr/>
        </p:nvSpPr>
        <p:spPr>
          <a:xfrm>
            <a:off x="683568" y="285728"/>
            <a:ext cx="7128792" cy="350331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/>
              <a:t>El cuerpo es el recipiente que contiene nuestra alma, emociones y pensamientos, además de ser canal a través del cual nos experimentamos y recibimos los estímulos. </a:t>
            </a:r>
            <a:endParaRPr lang="es-ES" sz="2800" dirty="0"/>
          </a:p>
        </p:txBody>
      </p:sp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323528" y="332656"/>
            <a:ext cx="51435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3600" dirty="0"/>
              <a:t>"Si piensas bien, vives bien. Si piensas mal, vives mal". Somos lo que comemos, pero también, y sobre todo, lo que pensamos</a:t>
            </a:r>
            <a:r>
              <a:rPr lang="es-ES" sz="3600" dirty="0" smtClean="0"/>
              <a:t>.</a:t>
            </a:r>
          </a:p>
          <a:p>
            <a:pPr algn="just"/>
            <a:r>
              <a:rPr lang="es-ES" sz="3600" dirty="0" smtClean="0"/>
              <a:t> </a:t>
            </a:r>
            <a:r>
              <a:rPr lang="es-ES" sz="3600" dirty="0"/>
              <a:t>Además, si queremos ser más estrictos en los términos, no es posible curar a un hombre si vive en un ambiente enfermo. </a:t>
            </a:r>
            <a:endParaRPr lang="es-SV" sz="3600" dirty="0"/>
          </a:p>
        </p:txBody>
      </p:sp>
      <p:pic>
        <p:nvPicPr>
          <p:cNvPr id="15362" name="Picture 2" descr="http://cdn.pymex.pe/wp-content/uploads/2013/10/m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9200" y="857232"/>
            <a:ext cx="3304800" cy="183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476672"/>
            <a:ext cx="51125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3600" dirty="0"/>
              <a:t>Tanto el bien como el </a:t>
            </a:r>
            <a:r>
              <a:rPr lang="es-SV" sz="3600" dirty="0" smtClean="0"/>
              <a:t>malestar </a:t>
            </a:r>
            <a:r>
              <a:rPr lang="es-SV" sz="3600" dirty="0"/>
              <a:t>en nuestras vidas son consecuencias de las pautas </a:t>
            </a:r>
            <a:r>
              <a:rPr lang="es-SV" sz="3600" dirty="0" smtClean="0"/>
              <a:t>de pensamiento </a:t>
            </a:r>
            <a:r>
              <a:rPr lang="es-SV" sz="3600" dirty="0"/>
              <a:t>que forman </a:t>
            </a:r>
            <a:r>
              <a:rPr lang="es-SV" sz="3600" dirty="0" smtClean="0"/>
              <a:t>nuestras experiencias</a:t>
            </a:r>
            <a:r>
              <a:rPr lang="es-SV" sz="3600" dirty="0"/>
              <a:t>, </a:t>
            </a:r>
            <a:r>
              <a:rPr lang="es-SV" sz="3600" dirty="0" smtClean="0"/>
              <a:t>Todos tenemos </a:t>
            </a:r>
            <a:r>
              <a:rPr lang="es-SV" sz="3600" dirty="0"/>
              <a:t>muchas </a:t>
            </a:r>
            <a:r>
              <a:rPr lang="es-SV" sz="3600" dirty="0" smtClean="0"/>
              <a:t>pautas mentales </a:t>
            </a:r>
            <a:r>
              <a:rPr lang="es-SV" sz="3600" dirty="0"/>
              <a:t>que </a:t>
            </a:r>
            <a:r>
              <a:rPr lang="es-SV" sz="3600" dirty="0" smtClean="0"/>
              <a:t>nos producen experiencias buenas </a:t>
            </a:r>
            <a:r>
              <a:rPr lang="es-SV" sz="3600" dirty="0"/>
              <a:t>y </a:t>
            </a:r>
            <a:r>
              <a:rPr lang="es-SV" sz="3600" dirty="0" smtClean="0"/>
              <a:t>positivas.</a:t>
            </a:r>
            <a:endParaRPr lang="es-SV" sz="3600" dirty="0"/>
          </a:p>
        </p:txBody>
      </p:sp>
      <p:pic>
        <p:nvPicPr>
          <p:cNvPr id="14340" name="Picture 4" descr="https://encrypted-tbn3.gstatic.com/images?q=tbn:ANd9GcSGzcrRkLlnKtlT-lMcER7XnjfLRWObp1Qa79394UsC0yRFEF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548680"/>
            <a:ext cx="3700817" cy="2772040"/>
          </a:xfrm>
          <a:prstGeom prst="rect">
            <a:avLst/>
          </a:prstGeom>
          <a:noFill/>
        </p:spPr>
      </p:pic>
      <p:pic>
        <p:nvPicPr>
          <p:cNvPr id="8194" name="Picture 2" descr="https://encrypted-tbn3.gstatic.com/images?q=tbn:ANd9GcT3Xt14xh0WfDvsaYlWj4D4xWgFEWu0SxXn7xLyg2agXa9U0S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8144" y="3501008"/>
            <a:ext cx="2713087" cy="3024336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467544" y="260648"/>
            <a:ext cx="464400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SV" sz="3600" dirty="0" smtClean="0"/>
              <a:t>Lo que aquí nos interesa son las pautas de pensamiento negativas que nos producen experiencias desagradables y nada</a:t>
            </a:r>
          </a:p>
          <a:p>
            <a:pPr algn="just"/>
            <a:r>
              <a:rPr lang="es-SV" sz="3600" dirty="0" smtClean="0"/>
              <a:t>gratificantes. Nuestro deseo es cambiar nuestro malestar en la vida por una salud perfecta.</a:t>
            </a:r>
            <a:endParaRPr lang="es-SV" sz="3600" dirty="0"/>
          </a:p>
        </p:txBody>
      </p:sp>
      <p:pic>
        <p:nvPicPr>
          <p:cNvPr id="7170" name="Picture 2" descr="http://4.bp.blogspot.com/-p8zXiemacPo/UyDdH0w5hII/AAAAAAAAAeQ/rrhBUufVrNc/s1600/dard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55196" y="692697"/>
            <a:ext cx="2971551" cy="2880320"/>
          </a:xfrm>
          <a:prstGeom prst="rect">
            <a:avLst/>
          </a:prstGeom>
          <a:noFill/>
        </p:spPr>
      </p:pic>
      <p:pic>
        <p:nvPicPr>
          <p:cNvPr id="7172" name="Picture 4" descr="http://cdn.pijamasurf.com/wp-content/uploads/2012/12/RV-AI989_ANTIDO_DV_20121207004152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4288" y="3933056"/>
            <a:ext cx="1728192" cy="2598885"/>
          </a:xfrm>
          <a:prstGeom prst="rect">
            <a:avLst/>
          </a:prstGeom>
          <a:noFill/>
        </p:spPr>
      </p:pic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/>
        </p:nvGraphicFramePr>
        <p:xfrm>
          <a:off x="285720" y="642918"/>
          <a:ext cx="8643966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369</Words>
  <Application>Microsoft Office PowerPoint</Application>
  <PresentationFormat>Presentación en pantalla (4:3)</PresentationFormat>
  <Paragraphs>45</Paragraphs>
  <Slides>16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Yessica Arevalo</dc:creator>
  <cp:lastModifiedBy>Fundacion Romero</cp:lastModifiedBy>
  <cp:revision>74</cp:revision>
  <dcterms:created xsi:type="dcterms:W3CDTF">2014-06-01T23:34:44Z</dcterms:created>
  <dcterms:modified xsi:type="dcterms:W3CDTF">2019-07-20T21:16:58Z</dcterms:modified>
</cp:coreProperties>
</file>