
<file path=[Content_Types].xml><?xml version="1.0" encoding="utf-8"?>
<Types xmlns="http://schemas.openxmlformats.org/package/2006/content-types">
  <Default Extension="png" ContentType="image/png"/>
  <Default Extension="bin" ContentType="audio/unknown"/>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notesMasterIdLst>
    <p:notesMasterId r:id="rId23"/>
  </p:notesMasterIdLst>
  <p:handoutMasterIdLst>
    <p:handoutMasterId r:id="rId24"/>
  </p:handoutMasterIdLst>
  <p:sldIdLst>
    <p:sldId id="256" r:id="rId2"/>
    <p:sldId id="262" r:id="rId3"/>
    <p:sldId id="284" r:id="rId4"/>
    <p:sldId id="260" r:id="rId5"/>
    <p:sldId id="290" r:id="rId6"/>
    <p:sldId id="291" r:id="rId7"/>
    <p:sldId id="261" r:id="rId8"/>
    <p:sldId id="289" r:id="rId9"/>
    <p:sldId id="269" r:id="rId10"/>
    <p:sldId id="275" r:id="rId11"/>
    <p:sldId id="276" r:id="rId12"/>
    <p:sldId id="268" r:id="rId13"/>
    <p:sldId id="277" r:id="rId14"/>
    <p:sldId id="278" r:id="rId15"/>
    <p:sldId id="282" r:id="rId16"/>
    <p:sldId id="283" r:id="rId17"/>
    <p:sldId id="285" r:id="rId18"/>
    <p:sldId id="286" r:id="rId19"/>
    <p:sldId id="287" r:id="rId20"/>
    <p:sldId id="288" r:id="rId21"/>
    <p:sldId id="292" r:id="rId22"/>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93" autoAdjust="0"/>
    <p:restoredTop sz="94660"/>
  </p:normalViewPr>
  <p:slideViewPr>
    <p:cSldViewPr>
      <p:cViewPr>
        <p:scale>
          <a:sx n="76" d="100"/>
          <a:sy n="76" d="100"/>
        </p:scale>
        <p:origin x="-123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4B48D566-69F8-43B7-8FFD-D8E12815440D}" type="datetimeFigureOut">
              <a:rPr lang="es-ES"/>
              <a:pPr>
                <a:defRPr/>
              </a:pPr>
              <a:t>20/07/2019</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A5BA1CA-9696-44FB-9695-A72B43FC969A}" type="slidenum">
              <a:rPr lang="es-ES" altLang="es-SV"/>
              <a:pPr>
                <a:defRPr/>
              </a:pPr>
              <a:t>‹Nº›</a:t>
            </a:fld>
            <a:endParaRPr lang="es-ES" altLang="es-SV"/>
          </a:p>
        </p:txBody>
      </p:sp>
    </p:spTree>
    <p:extLst>
      <p:ext uri="{BB962C8B-B14F-4D97-AF65-F5344CB8AC3E}">
        <p14:creationId xmlns:p14="http://schemas.microsoft.com/office/powerpoint/2010/main" val="3292443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s-SV"/>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D6D9DF29-E87D-413B-B17F-CBC9CA5CC1C5}" type="datetimeFigureOut">
              <a:rPr lang="es-SV"/>
              <a:pPr>
                <a:defRPr/>
              </a:pPr>
              <a:t>20/07/2019</a:t>
            </a:fld>
            <a:endParaRPr lang="es-SV"/>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s-SV" noProof="0" smtClean="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SV" noProof="0" smtClean="0"/>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s-SV"/>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87540472-4B07-49F1-B31E-F7FABA6175FE}" type="slidenum">
              <a:rPr lang="es-SV"/>
              <a:pPr>
                <a:defRPr/>
              </a:pPr>
              <a:t>‹Nº›</a:t>
            </a:fld>
            <a:endParaRPr lang="es-SV"/>
          </a:p>
        </p:txBody>
      </p:sp>
    </p:spTree>
    <p:extLst>
      <p:ext uri="{BB962C8B-B14F-4D97-AF65-F5344CB8AC3E}">
        <p14:creationId xmlns:p14="http://schemas.microsoft.com/office/powerpoint/2010/main" val="21591773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SV" altLang="es-SV" smtClean="0"/>
          </a:p>
        </p:txBody>
      </p:sp>
      <p:sp>
        <p:nvSpPr>
          <p:cNvPr id="28676"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F1043C45-97FE-48B3-8BD1-AA768ABB3F99}" type="slidenum">
              <a:rPr lang="es-SV" altLang="es-SV"/>
              <a:pPr/>
              <a:t>1</a:t>
            </a:fld>
            <a:endParaRPr lang="es-SV" altLang="es-S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6"/>
          <p:cNvGrpSpPr>
            <a:grpSpLocks/>
          </p:cNvGrpSpPr>
          <p:nvPr/>
        </p:nvGrpSpPr>
        <p:grpSpPr bwMode="auto">
          <a:xfrm>
            <a:off x="-7938" y="-7938"/>
            <a:ext cx="9169401" cy="6873876"/>
            <a:chOff x="-8466" y="-8468"/>
            <a:chExt cx="9169804" cy="6874935"/>
          </a:xfrm>
        </p:grpSpPr>
        <p:cxnSp>
          <p:nvCxnSpPr>
            <p:cNvPr id="5" name="Straight Connector 16"/>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17"/>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s-ES"/>
          </a:p>
        </p:txBody>
      </p:sp>
      <p:sp>
        <p:nvSpPr>
          <p:cNvPr id="16"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17" name="Slide Number Placeholder 5"/>
          <p:cNvSpPr>
            <a:spLocks noGrp="1"/>
          </p:cNvSpPr>
          <p:nvPr>
            <p:ph type="sldNum" sz="quarter" idx="12"/>
          </p:nvPr>
        </p:nvSpPr>
        <p:spPr/>
        <p:txBody>
          <a:bodyPr/>
          <a:lstStyle>
            <a:lvl1pPr>
              <a:defRPr smtClean="0"/>
            </a:lvl1pPr>
          </a:lstStyle>
          <a:p>
            <a:pPr>
              <a:defRPr/>
            </a:pPr>
            <a:fld id="{90554822-12DB-4685-9971-D834C0E0ED7B}" type="slidenum">
              <a:rPr lang="es-ES" altLang="es-SV"/>
              <a:pPr>
                <a:defRPr/>
              </a:pPr>
              <a:t>‹Nº›</a:t>
            </a:fld>
            <a:endParaRPr lang="es-ES" altLang="es-SV"/>
          </a:p>
        </p:txBody>
      </p:sp>
    </p:spTree>
    <p:extLst>
      <p:ext uri="{BB962C8B-B14F-4D97-AF65-F5344CB8AC3E}">
        <p14:creationId xmlns:p14="http://schemas.microsoft.com/office/powerpoint/2010/main" val="3027432419"/>
      </p:ext>
    </p:extLst>
  </p:cSld>
  <p:clrMapOvr>
    <a:masterClrMapping/>
  </p:clrMapOvr>
  <p:transition spd="slow">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6" name="Slide Number Placeholder 5"/>
          <p:cNvSpPr>
            <a:spLocks noGrp="1"/>
          </p:cNvSpPr>
          <p:nvPr>
            <p:ph type="sldNum" sz="quarter" idx="12"/>
          </p:nvPr>
        </p:nvSpPr>
        <p:spPr/>
        <p:txBody>
          <a:bodyPr/>
          <a:lstStyle>
            <a:lvl1pPr>
              <a:defRPr/>
            </a:lvl1pPr>
          </a:lstStyle>
          <a:p>
            <a:pPr>
              <a:defRPr/>
            </a:pPr>
            <a:fld id="{987EDBD4-9EE1-4C9A-9F0D-98D5371BF1AE}" type="slidenum">
              <a:rPr lang="es-ES" altLang="es-SV"/>
              <a:pPr>
                <a:defRPr/>
              </a:pPr>
              <a:t>‹Nº›</a:t>
            </a:fld>
            <a:endParaRPr lang="es-ES" altLang="es-SV"/>
          </a:p>
        </p:txBody>
      </p:sp>
    </p:spTree>
    <p:extLst>
      <p:ext uri="{BB962C8B-B14F-4D97-AF65-F5344CB8AC3E}">
        <p14:creationId xmlns:p14="http://schemas.microsoft.com/office/powerpoint/2010/main" val="736995758"/>
      </p:ext>
    </p:extLst>
  </p:cSld>
  <p:clrMapOvr>
    <a:masterClrMapping/>
  </p:clrMapOvr>
  <p:transition spd="slow">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s-SV" sz="8000" smtClean="0">
                <a:solidFill>
                  <a:srgbClr val="C0E474"/>
                </a:solidFill>
              </a:rPr>
              <a:t>“</a:t>
            </a:r>
          </a:p>
        </p:txBody>
      </p:sp>
      <p:sp>
        <p:nvSpPr>
          <p:cNvPr id="6" name="TextBox 24"/>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s-SV" sz="8000" smtClean="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s-ES"/>
          </a:p>
        </p:txBody>
      </p:sp>
      <p:sp>
        <p:nvSpPr>
          <p:cNvPr id="8" name="Footer Placeholder 4"/>
          <p:cNvSpPr>
            <a:spLocks noGrp="1"/>
          </p:cNvSpPr>
          <p:nvPr>
            <p:ph type="ftr" sz="quarter" idx="15"/>
          </p:nvPr>
        </p:nvSpPr>
        <p:spPr/>
        <p:txBody>
          <a:bodyPr/>
          <a:lstStyle>
            <a:lvl1pPr>
              <a:defRPr/>
            </a:lvl1pPr>
          </a:lstStyle>
          <a:p>
            <a:pPr>
              <a:defRPr/>
            </a:pPr>
            <a:r>
              <a:rPr lang="es-ES"/>
              <a:t>UTEC- CFP FUNSALPRODESE</a:t>
            </a:r>
          </a:p>
        </p:txBody>
      </p:sp>
      <p:sp>
        <p:nvSpPr>
          <p:cNvPr id="9" name="Slide Number Placeholder 5"/>
          <p:cNvSpPr>
            <a:spLocks noGrp="1"/>
          </p:cNvSpPr>
          <p:nvPr>
            <p:ph type="sldNum" sz="quarter" idx="16"/>
          </p:nvPr>
        </p:nvSpPr>
        <p:spPr/>
        <p:txBody>
          <a:bodyPr/>
          <a:lstStyle>
            <a:lvl1pPr>
              <a:defRPr smtClean="0"/>
            </a:lvl1pPr>
          </a:lstStyle>
          <a:p>
            <a:pPr>
              <a:defRPr/>
            </a:pPr>
            <a:fld id="{EF07B70A-CA3F-4C4D-8C18-C3998090565B}" type="slidenum">
              <a:rPr lang="es-ES" altLang="es-SV"/>
              <a:pPr>
                <a:defRPr/>
              </a:pPr>
              <a:t>‹Nº›</a:t>
            </a:fld>
            <a:endParaRPr lang="es-ES" altLang="es-SV"/>
          </a:p>
        </p:txBody>
      </p:sp>
    </p:spTree>
    <p:extLst>
      <p:ext uri="{BB962C8B-B14F-4D97-AF65-F5344CB8AC3E}">
        <p14:creationId xmlns:p14="http://schemas.microsoft.com/office/powerpoint/2010/main" val="1813894703"/>
      </p:ext>
    </p:extLst>
  </p:cSld>
  <p:clrMapOvr>
    <a:masterClrMapping/>
  </p:clrMapOvr>
  <p:transition spd="slow">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6" name="Slide Number Placeholder 5"/>
          <p:cNvSpPr>
            <a:spLocks noGrp="1"/>
          </p:cNvSpPr>
          <p:nvPr>
            <p:ph type="sldNum" sz="quarter" idx="12"/>
          </p:nvPr>
        </p:nvSpPr>
        <p:spPr/>
        <p:txBody>
          <a:bodyPr/>
          <a:lstStyle>
            <a:lvl1pPr>
              <a:defRPr/>
            </a:lvl1pPr>
          </a:lstStyle>
          <a:p>
            <a:pPr>
              <a:defRPr/>
            </a:pPr>
            <a:fld id="{500180F1-BD48-4DDC-9A3F-3C83FE8B027E}" type="slidenum">
              <a:rPr lang="es-ES" altLang="es-SV"/>
              <a:pPr>
                <a:defRPr/>
              </a:pPr>
              <a:t>‹Nº›</a:t>
            </a:fld>
            <a:endParaRPr lang="es-ES" altLang="es-SV"/>
          </a:p>
        </p:txBody>
      </p:sp>
    </p:spTree>
    <p:extLst>
      <p:ext uri="{BB962C8B-B14F-4D97-AF65-F5344CB8AC3E}">
        <p14:creationId xmlns:p14="http://schemas.microsoft.com/office/powerpoint/2010/main" val="1813366417"/>
      </p:ext>
    </p:extLst>
  </p:cSld>
  <p:clrMapOvr>
    <a:masterClrMapping/>
  </p:clrMapOvr>
  <p:transition spd="slow">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5" name="TextBox 23"/>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s-SV" sz="8000" smtClean="0">
                <a:solidFill>
                  <a:srgbClr val="C0E474"/>
                </a:solidFill>
              </a:rPr>
              <a:t>“</a:t>
            </a:r>
          </a:p>
        </p:txBody>
      </p:sp>
      <p:sp>
        <p:nvSpPr>
          <p:cNvPr id="6" name="TextBox 24"/>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s-SV" sz="8000" smtClean="0">
                <a:solidFill>
                  <a:srgbClr val="C0E474"/>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Date Placeholder 3"/>
          <p:cNvSpPr>
            <a:spLocks noGrp="1"/>
          </p:cNvSpPr>
          <p:nvPr>
            <p:ph type="dt" sz="half" idx="14"/>
          </p:nvPr>
        </p:nvSpPr>
        <p:spPr/>
        <p:txBody>
          <a:bodyPr/>
          <a:lstStyle>
            <a:lvl1pPr>
              <a:defRPr/>
            </a:lvl1pPr>
          </a:lstStyle>
          <a:p>
            <a:pPr>
              <a:defRPr/>
            </a:pPr>
            <a:endParaRPr lang="es-ES"/>
          </a:p>
        </p:txBody>
      </p:sp>
      <p:sp>
        <p:nvSpPr>
          <p:cNvPr id="8" name="Footer Placeholder 4"/>
          <p:cNvSpPr>
            <a:spLocks noGrp="1"/>
          </p:cNvSpPr>
          <p:nvPr>
            <p:ph type="ftr" sz="quarter" idx="15"/>
          </p:nvPr>
        </p:nvSpPr>
        <p:spPr/>
        <p:txBody>
          <a:bodyPr/>
          <a:lstStyle>
            <a:lvl1pPr>
              <a:defRPr/>
            </a:lvl1pPr>
          </a:lstStyle>
          <a:p>
            <a:pPr>
              <a:defRPr/>
            </a:pPr>
            <a:r>
              <a:rPr lang="es-ES"/>
              <a:t>UTEC- CFP FUNSALPRODESE</a:t>
            </a:r>
          </a:p>
        </p:txBody>
      </p:sp>
      <p:sp>
        <p:nvSpPr>
          <p:cNvPr id="9" name="Slide Number Placeholder 5"/>
          <p:cNvSpPr>
            <a:spLocks noGrp="1"/>
          </p:cNvSpPr>
          <p:nvPr>
            <p:ph type="sldNum" sz="quarter" idx="16"/>
          </p:nvPr>
        </p:nvSpPr>
        <p:spPr/>
        <p:txBody>
          <a:bodyPr/>
          <a:lstStyle>
            <a:lvl1pPr>
              <a:defRPr smtClean="0"/>
            </a:lvl1pPr>
          </a:lstStyle>
          <a:p>
            <a:pPr>
              <a:defRPr/>
            </a:pPr>
            <a:fld id="{8F101235-51CD-4BEB-B585-30DD4FDBAF6A}" type="slidenum">
              <a:rPr lang="es-ES" altLang="es-SV"/>
              <a:pPr>
                <a:defRPr/>
              </a:pPr>
              <a:t>‹Nº›</a:t>
            </a:fld>
            <a:endParaRPr lang="es-ES" altLang="es-SV"/>
          </a:p>
        </p:txBody>
      </p:sp>
    </p:spTree>
    <p:extLst>
      <p:ext uri="{BB962C8B-B14F-4D97-AF65-F5344CB8AC3E}">
        <p14:creationId xmlns:p14="http://schemas.microsoft.com/office/powerpoint/2010/main" val="4055288570"/>
      </p:ext>
    </p:extLst>
  </p:cSld>
  <p:clrMapOvr>
    <a:masterClrMapping/>
  </p:clrMapOvr>
  <p:transition spd="slow">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5" name="Date Placeholder 3"/>
          <p:cNvSpPr>
            <a:spLocks noGrp="1"/>
          </p:cNvSpPr>
          <p:nvPr>
            <p:ph type="dt" sz="half" idx="14"/>
          </p:nvPr>
        </p:nvSpPr>
        <p:spPr/>
        <p:txBody>
          <a:bodyPr/>
          <a:lstStyle>
            <a:lvl1pPr>
              <a:defRPr/>
            </a:lvl1pPr>
          </a:lstStyle>
          <a:p>
            <a:pPr>
              <a:defRPr/>
            </a:pPr>
            <a:endParaRPr lang="es-ES"/>
          </a:p>
        </p:txBody>
      </p:sp>
      <p:sp>
        <p:nvSpPr>
          <p:cNvPr id="6" name="Footer Placeholder 4"/>
          <p:cNvSpPr>
            <a:spLocks noGrp="1"/>
          </p:cNvSpPr>
          <p:nvPr>
            <p:ph type="ftr" sz="quarter" idx="15"/>
          </p:nvPr>
        </p:nvSpPr>
        <p:spPr/>
        <p:txBody>
          <a:bodyPr/>
          <a:lstStyle>
            <a:lvl1pPr>
              <a:defRPr/>
            </a:lvl1pPr>
          </a:lstStyle>
          <a:p>
            <a:pPr>
              <a:defRPr/>
            </a:pPr>
            <a:r>
              <a:rPr lang="es-ES"/>
              <a:t>UTEC- CFP FUNSALPRODESE</a:t>
            </a:r>
          </a:p>
        </p:txBody>
      </p:sp>
      <p:sp>
        <p:nvSpPr>
          <p:cNvPr id="7" name="Slide Number Placeholder 5"/>
          <p:cNvSpPr>
            <a:spLocks noGrp="1"/>
          </p:cNvSpPr>
          <p:nvPr>
            <p:ph type="sldNum" sz="quarter" idx="16"/>
          </p:nvPr>
        </p:nvSpPr>
        <p:spPr/>
        <p:txBody>
          <a:bodyPr/>
          <a:lstStyle>
            <a:lvl1pPr>
              <a:defRPr/>
            </a:lvl1pPr>
          </a:lstStyle>
          <a:p>
            <a:pPr>
              <a:defRPr/>
            </a:pPr>
            <a:fld id="{3539B71C-F618-4558-A865-474E23E2F05C}" type="slidenum">
              <a:rPr lang="es-ES" altLang="es-SV"/>
              <a:pPr>
                <a:defRPr/>
              </a:pPr>
              <a:t>‹Nº›</a:t>
            </a:fld>
            <a:endParaRPr lang="es-ES" altLang="es-SV"/>
          </a:p>
        </p:txBody>
      </p:sp>
    </p:spTree>
    <p:extLst>
      <p:ext uri="{BB962C8B-B14F-4D97-AF65-F5344CB8AC3E}">
        <p14:creationId xmlns:p14="http://schemas.microsoft.com/office/powerpoint/2010/main" val="2163273215"/>
      </p:ext>
    </p:extLst>
  </p:cSld>
  <p:clrMapOvr>
    <a:masterClrMapping/>
  </p:clrMapOvr>
  <p:transition spd="slow">
    <p:dissolv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6" name="Slide Number Placeholder 5"/>
          <p:cNvSpPr>
            <a:spLocks noGrp="1"/>
          </p:cNvSpPr>
          <p:nvPr>
            <p:ph type="sldNum" sz="quarter" idx="12"/>
          </p:nvPr>
        </p:nvSpPr>
        <p:spPr/>
        <p:txBody>
          <a:bodyPr/>
          <a:lstStyle>
            <a:lvl1pPr>
              <a:defRPr/>
            </a:lvl1pPr>
          </a:lstStyle>
          <a:p>
            <a:pPr>
              <a:defRPr/>
            </a:pPr>
            <a:fld id="{3E982FDB-0D4F-48C3-858E-2B02EC09F087}" type="slidenum">
              <a:rPr lang="es-ES" altLang="es-SV"/>
              <a:pPr>
                <a:defRPr/>
              </a:pPr>
              <a:t>‹Nº›</a:t>
            </a:fld>
            <a:endParaRPr lang="es-ES" altLang="es-SV"/>
          </a:p>
        </p:txBody>
      </p:sp>
    </p:spTree>
    <p:extLst>
      <p:ext uri="{BB962C8B-B14F-4D97-AF65-F5344CB8AC3E}">
        <p14:creationId xmlns:p14="http://schemas.microsoft.com/office/powerpoint/2010/main" val="2911260724"/>
      </p:ext>
    </p:extLst>
  </p:cSld>
  <p:clrMapOvr>
    <a:masterClrMapping/>
  </p:clrMapOvr>
  <p:transition spd="slow">
    <p:dissolv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6" name="Slide Number Placeholder 5"/>
          <p:cNvSpPr>
            <a:spLocks noGrp="1"/>
          </p:cNvSpPr>
          <p:nvPr>
            <p:ph type="sldNum" sz="quarter" idx="12"/>
          </p:nvPr>
        </p:nvSpPr>
        <p:spPr/>
        <p:txBody>
          <a:bodyPr/>
          <a:lstStyle>
            <a:lvl1pPr>
              <a:defRPr/>
            </a:lvl1pPr>
          </a:lstStyle>
          <a:p>
            <a:pPr>
              <a:defRPr/>
            </a:pPr>
            <a:fld id="{E19FEFB3-0B33-499F-B7FE-3C97EA0B98DF}" type="slidenum">
              <a:rPr lang="es-ES" altLang="es-SV"/>
              <a:pPr>
                <a:defRPr/>
              </a:pPr>
              <a:t>‹Nº›</a:t>
            </a:fld>
            <a:endParaRPr lang="es-ES" altLang="es-SV"/>
          </a:p>
        </p:txBody>
      </p:sp>
    </p:spTree>
    <p:extLst>
      <p:ext uri="{BB962C8B-B14F-4D97-AF65-F5344CB8AC3E}">
        <p14:creationId xmlns:p14="http://schemas.microsoft.com/office/powerpoint/2010/main" val="4147293832"/>
      </p:ext>
    </p:extLst>
  </p:cSld>
  <p:clrMapOvr>
    <a:masterClrMapping/>
  </p:clrMapOvr>
  <p:transition spd="slow">
    <p:dissolv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ClipArt">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2819400" y="609600"/>
            <a:ext cx="6096000" cy="1143000"/>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2819400" y="1981200"/>
            <a:ext cx="29718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imágenes prediseñadas"/>
          <p:cNvSpPr>
            <a:spLocks noGrp="1"/>
          </p:cNvSpPr>
          <p:nvPr>
            <p:ph type="clipArt" sz="half" idx="2"/>
          </p:nvPr>
        </p:nvSpPr>
        <p:spPr>
          <a:xfrm>
            <a:off x="5943600" y="1981200"/>
            <a:ext cx="2971800" cy="4114800"/>
          </a:xfrm>
        </p:spPr>
        <p:txBody>
          <a:bodyPr rtlCol="0">
            <a:normAutofit/>
          </a:bodyPr>
          <a:lstStyle/>
          <a:p>
            <a:pPr lvl="0"/>
            <a:endParaRPr lang="es-ES" noProof="0" smtClean="0"/>
          </a:p>
        </p:txBody>
      </p:sp>
      <p:sp>
        <p:nvSpPr>
          <p:cNvPr id="5" name="4 Marcador de fecha"/>
          <p:cNvSpPr>
            <a:spLocks noGrp="1"/>
          </p:cNvSpPr>
          <p:nvPr>
            <p:ph type="dt" sz="half" idx="10"/>
          </p:nvPr>
        </p:nvSpPr>
        <p:spPr>
          <a:xfrm>
            <a:off x="304800" y="6248400"/>
            <a:ext cx="1905000" cy="457200"/>
          </a:xfrm>
        </p:spPr>
        <p:txBody>
          <a:bodyPr/>
          <a:lstStyle>
            <a:lvl1pPr>
              <a:defRPr/>
            </a:lvl1pPr>
          </a:lstStyle>
          <a:p>
            <a:pPr>
              <a:defRPr/>
            </a:pPr>
            <a:endParaRPr lang="es-ES"/>
          </a:p>
        </p:txBody>
      </p:sp>
      <p:sp>
        <p:nvSpPr>
          <p:cNvPr id="6" name="5 Marcador de pie de página"/>
          <p:cNvSpPr>
            <a:spLocks noGrp="1"/>
          </p:cNvSpPr>
          <p:nvPr>
            <p:ph type="ftr" sz="quarter" idx="11"/>
          </p:nvPr>
        </p:nvSpPr>
        <p:spPr>
          <a:xfrm>
            <a:off x="3581400" y="6248400"/>
            <a:ext cx="2895600" cy="457200"/>
          </a:xfrm>
        </p:spPr>
        <p:txBody>
          <a:bodyPr/>
          <a:lstStyle>
            <a:lvl1pPr>
              <a:defRPr/>
            </a:lvl1pPr>
          </a:lstStyle>
          <a:p>
            <a:pPr>
              <a:defRPr/>
            </a:pPr>
            <a:r>
              <a:rPr lang="es-ES"/>
              <a:t>UTEC- CFP FUNSALPRODESE</a:t>
            </a:r>
          </a:p>
        </p:txBody>
      </p:sp>
      <p:sp>
        <p:nvSpPr>
          <p:cNvPr id="7" name="6 Marcador de número de diapositiva"/>
          <p:cNvSpPr>
            <a:spLocks noGrp="1"/>
          </p:cNvSpPr>
          <p:nvPr>
            <p:ph type="sldNum" sz="quarter" idx="12"/>
          </p:nvPr>
        </p:nvSpPr>
        <p:spPr>
          <a:xfrm>
            <a:off x="7010400" y="6248400"/>
            <a:ext cx="1905000" cy="457200"/>
          </a:xfrm>
        </p:spPr>
        <p:txBody>
          <a:bodyPr/>
          <a:lstStyle>
            <a:lvl1pPr>
              <a:defRPr smtClean="0"/>
            </a:lvl1pPr>
          </a:lstStyle>
          <a:p>
            <a:pPr>
              <a:defRPr/>
            </a:pPr>
            <a:fld id="{D0D7FEB0-6AB6-4233-9D76-0DD09E6D35BA}" type="slidenum">
              <a:rPr lang="es-ES" altLang="es-SV"/>
              <a:pPr>
                <a:defRPr/>
              </a:pPr>
              <a:t>‹Nº›</a:t>
            </a:fld>
            <a:endParaRPr lang="es-ES" altLang="es-SV"/>
          </a:p>
        </p:txBody>
      </p:sp>
    </p:spTree>
    <p:extLst>
      <p:ext uri="{BB962C8B-B14F-4D97-AF65-F5344CB8AC3E}">
        <p14:creationId xmlns:p14="http://schemas.microsoft.com/office/powerpoint/2010/main" val="3949646439"/>
      </p:ext>
    </p:extLst>
  </p:cSld>
  <p:clrMapOvr>
    <a:masterClrMapping/>
  </p:clrMapOvr>
  <p:transitio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6" name="Slide Number Placeholder 5"/>
          <p:cNvSpPr>
            <a:spLocks noGrp="1"/>
          </p:cNvSpPr>
          <p:nvPr>
            <p:ph type="sldNum" sz="quarter" idx="12"/>
          </p:nvPr>
        </p:nvSpPr>
        <p:spPr/>
        <p:txBody>
          <a:bodyPr/>
          <a:lstStyle>
            <a:lvl1pPr>
              <a:defRPr/>
            </a:lvl1pPr>
          </a:lstStyle>
          <a:p>
            <a:pPr>
              <a:defRPr/>
            </a:pPr>
            <a:fld id="{7387D151-D043-46B6-93CE-D4988158402A}" type="slidenum">
              <a:rPr lang="es-ES" altLang="es-SV"/>
              <a:pPr>
                <a:defRPr/>
              </a:pPr>
              <a:t>‹Nº›</a:t>
            </a:fld>
            <a:endParaRPr lang="es-ES" altLang="es-SV"/>
          </a:p>
        </p:txBody>
      </p:sp>
    </p:spTree>
    <p:extLst>
      <p:ext uri="{BB962C8B-B14F-4D97-AF65-F5344CB8AC3E}">
        <p14:creationId xmlns:p14="http://schemas.microsoft.com/office/powerpoint/2010/main" val="1359282157"/>
      </p:ext>
    </p:extLst>
  </p:cSld>
  <p:clrMapOvr>
    <a:masterClrMapping/>
  </p:clrMapOvr>
  <p:transition spd="slow">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6" name="Slide Number Placeholder 5"/>
          <p:cNvSpPr>
            <a:spLocks noGrp="1"/>
          </p:cNvSpPr>
          <p:nvPr>
            <p:ph type="sldNum" sz="quarter" idx="12"/>
          </p:nvPr>
        </p:nvSpPr>
        <p:spPr/>
        <p:txBody>
          <a:bodyPr/>
          <a:lstStyle>
            <a:lvl1pPr>
              <a:defRPr/>
            </a:lvl1pPr>
          </a:lstStyle>
          <a:p>
            <a:pPr>
              <a:defRPr/>
            </a:pPr>
            <a:fld id="{2F8543B1-4FAA-45E3-9044-5B9E4E67265C}" type="slidenum">
              <a:rPr lang="es-ES" altLang="es-SV"/>
              <a:pPr>
                <a:defRPr/>
              </a:pPr>
              <a:t>‹Nº›</a:t>
            </a:fld>
            <a:endParaRPr lang="es-ES" altLang="es-SV"/>
          </a:p>
        </p:txBody>
      </p:sp>
    </p:spTree>
    <p:extLst>
      <p:ext uri="{BB962C8B-B14F-4D97-AF65-F5344CB8AC3E}">
        <p14:creationId xmlns:p14="http://schemas.microsoft.com/office/powerpoint/2010/main" val="812549478"/>
      </p:ext>
    </p:extLst>
  </p:cSld>
  <p:clrMapOvr>
    <a:masterClrMapping/>
  </p:clrMapOvr>
  <p:transition spd="slow">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7" name="Slide Number Placeholder 5"/>
          <p:cNvSpPr>
            <a:spLocks noGrp="1"/>
          </p:cNvSpPr>
          <p:nvPr>
            <p:ph type="sldNum" sz="quarter" idx="12"/>
          </p:nvPr>
        </p:nvSpPr>
        <p:spPr/>
        <p:txBody>
          <a:bodyPr/>
          <a:lstStyle>
            <a:lvl1pPr>
              <a:defRPr/>
            </a:lvl1pPr>
          </a:lstStyle>
          <a:p>
            <a:pPr>
              <a:defRPr/>
            </a:pPr>
            <a:fld id="{91C8730B-2EDC-403F-9404-874B3E1D58BD}" type="slidenum">
              <a:rPr lang="es-ES" altLang="es-SV"/>
              <a:pPr>
                <a:defRPr/>
              </a:pPr>
              <a:t>‹Nº›</a:t>
            </a:fld>
            <a:endParaRPr lang="es-ES" altLang="es-SV"/>
          </a:p>
        </p:txBody>
      </p:sp>
    </p:spTree>
    <p:extLst>
      <p:ext uri="{BB962C8B-B14F-4D97-AF65-F5344CB8AC3E}">
        <p14:creationId xmlns:p14="http://schemas.microsoft.com/office/powerpoint/2010/main" val="1775166613"/>
      </p:ext>
    </p:extLst>
  </p:cSld>
  <p:clrMapOvr>
    <a:masterClrMapping/>
  </p:clrMapOvr>
  <p:transition spd="slow">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s-ES"/>
          </a:p>
        </p:txBody>
      </p:sp>
      <p:sp>
        <p:nvSpPr>
          <p:cNvPr id="8"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9" name="Slide Number Placeholder 5"/>
          <p:cNvSpPr>
            <a:spLocks noGrp="1"/>
          </p:cNvSpPr>
          <p:nvPr>
            <p:ph type="sldNum" sz="quarter" idx="12"/>
          </p:nvPr>
        </p:nvSpPr>
        <p:spPr/>
        <p:txBody>
          <a:bodyPr/>
          <a:lstStyle>
            <a:lvl1pPr>
              <a:defRPr/>
            </a:lvl1pPr>
          </a:lstStyle>
          <a:p>
            <a:pPr>
              <a:defRPr/>
            </a:pPr>
            <a:fld id="{4A8AD24D-A423-4564-8B02-F6FBF01566D2}" type="slidenum">
              <a:rPr lang="es-ES" altLang="es-SV"/>
              <a:pPr>
                <a:defRPr/>
              </a:pPr>
              <a:t>‹Nº›</a:t>
            </a:fld>
            <a:endParaRPr lang="es-ES" altLang="es-SV"/>
          </a:p>
        </p:txBody>
      </p:sp>
    </p:spTree>
    <p:extLst>
      <p:ext uri="{BB962C8B-B14F-4D97-AF65-F5344CB8AC3E}">
        <p14:creationId xmlns:p14="http://schemas.microsoft.com/office/powerpoint/2010/main" val="2588794615"/>
      </p:ext>
    </p:extLst>
  </p:cSld>
  <p:clrMapOvr>
    <a:masterClrMapping/>
  </p:clrMapOvr>
  <p:transition spd="slow">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3"/>
          <p:cNvSpPr>
            <a:spLocks noGrp="1"/>
          </p:cNvSpPr>
          <p:nvPr>
            <p:ph type="dt" sz="half" idx="10"/>
          </p:nvPr>
        </p:nvSpPr>
        <p:spPr/>
        <p:txBody>
          <a:bodyPr/>
          <a:lstStyle>
            <a:lvl1pPr>
              <a:defRPr/>
            </a:lvl1pPr>
          </a:lstStyle>
          <a:p>
            <a:pPr>
              <a:defRPr/>
            </a:pPr>
            <a:endParaRPr lang="es-ES"/>
          </a:p>
        </p:txBody>
      </p:sp>
      <p:sp>
        <p:nvSpPr>
          <p:cNvPr id="4"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5" name="Slide Number Placeholder 5"/>
          <p:cNvSpPr>
            <a:spLocks noGrp="1"/>
          </p:cNvSpPr>
          <p:nvPr>
            <p:ph type="sldNum" sz="quarter" idx="12"/>
          </p:nvPr>
        </p:nvSpPr>
        <p:spPr/>
        <p:txBody>
          <a:bodyPr/>
          <a:lstStyle>
            <a:lvl1pPr>
              <a:defRPr/>
            </a:lvl1pPr>
          </a:lstStyle>
          <a:p>
            <a:pPr>
              <a:defRPr/>
            </a:pPr>
            <a:fld id="{E266A3E3-4B66-465D-AF45-DC850EB8D897}" type="slidenum">
              <a:rPr lang="es-ES" altLang="es-SV"/>
              <a:pPr>
                <a:defRPr/>
              </a:pPr>
              <a:t>‹Nº›</a:t>
            </a:fld>
            <a:endParaRPr lang="es-ES" altLang="es-SV"/>
          </a:p>
        </p:txBody>
      </p:sp>
    </p:spTree>
    <p:extLst>
      <p:ext uri="{BB962C8B-B14F-4D97-AF65-F5344CB8AC3E}">
        <p14:creationId xmlns:p14="http://schemas.microsoft.com/office/powerpoint/2010/main" val="2356665272"/>
      </p:ext>
    </p:extLst>
  </p:cSld>
  <p:clrMapOvr>
    <a:masterClrMapping/>
  </p:clrMapOvr>
  <p:transition spd="slow">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s-ES"/>
          </a:p>
        </p:txBody>
      </p:sp>
      <p:sp>
        <p:nvSpPr>
          <p:cNvPr id="3"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4" name="Slide Number Placeholder 5"/>
          <p:cNvSpPr>
            <a:spLocks noGrp="1"/>
          </p:cNvSpPr>
          <p:nvPr>
            <p:ph type="sldNum" sz="quarter" idx="12"/>
          </p:nvPr>
        </p:nvSpPr>
        <p:spPr/>
        <p:txBody>
          <a:bodyPr/>
          <a:lstStyle>
            <a:lvl1pPr>
              <a:defRPr/>
            </a:lvl1pPr>
          </a:lstStyle>
          <a:p>
            <a:pPr>
              <a:defRPr/>
            </a:pPr>
            <a:fld id="{38A7FE3C-DCD4-4DD5-8E4B-6E1066C7BF72}" type="slidenum">
              <a:rPr lang="es-ES" altLang="es-SV"/>
              <a:pPr>
                <a:defRPr/>
              </a:pPr>
              <a:t>‹Nº›</a:t>
            </a:fld>
            <a:endParaRPr lang="es-ES" altLang="es-SV"/>
          </a:p>
        </p:txBody>
      </p:sp>
    </p:spTree>
    <p:extLst>
      <p:ext uri="{BB962C8B-B14F-4D97-AF65-F5344CB8AC3E}">
        <p14:creationId xmlns:p14="http://schemas.microsoft.com/office/powerpoint/2010/main" val="718835563"/>
      </p:ext>
    </p:extLst>
  </p:cSld>
  <p:clrMapOvr>
    <a:masterClrMapping/>
  </p:clrMapOvr>
  <p:transition spd="slow">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7" name="Slide Number Placeholder 5"/>
          <p:cNvSpPr>
            <a:spLocks noGrp="1"/>
          </p:cNvSpPr>
          <p:nvPr>
            <p:ph type="sldNum" sz="quarter" idx="12"/>
          </p:nvPr>
        </p:nvSpPr>
        <p:spPr/>
        <p:txBody>
          <a:bodyPr/>
          <a:lstStyle>
            <a:lvl1pPr>
              <a:defRPr/>
            </a:lvl1pPr>
          </a:lstStyle>
          <a:p>
            <a:pPr>
              <a:defRPr/>
            </a:pPr>
            <a:fld id="{9A929366-D1C6-421E-9789-98A5B587BCF0}" type="slidenum">
              <a:rPr lang="es-ES" altLang="es-SV"/>
              <a:pPr>
                <a:defRPr/>
              </a:pPr>
              <a:t>‹Nº›</a:t>
            </a:fld>
            <a:endParaRPr lang="es-ES" altLang="es-SV"/>
          </a:p>
        </p:txBody>
      </p:sp>
    </p:spTree>
    <p:extLst>
      <p:ext uri="{BB962C8B-B14F-4D97-AF65-F5344CB8AC3E}">
        <p14:creationId xmlns:p14="http://schemas.microsoft.com/office/powerpoint/2010/main" val="834236471"/>
      </p:ext>
    </p:extLst>
  </p:cSld>
  <p:clrMapOvr>
    <a:masterClrMapping/>
  </p:clrMapOvr>
  <p:transition spd="slow">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p>
        </p:txBody>
      </p:sp>
      <p:sp>
        <p:nvSpPr>
          <p:cNvPr id="6" name="Footer Placeholder 4"/>
          <p:cNvSpPr>
            <a:spLocks noGrp="1"/>
          </p:cNvSpPr>
          <p:nvPr>
            <p:ph type="ftr" sz="quarter" idx="11"/>
          </p:nvPr>
        </p:nvSpPr>
        <p:spPr/>
        <p:txBody>
          <a:bodyPr/>
          <a:lstStyle>
            <a:lvl1pPr>
              <a:defRPr/>
            </a:lvl1pPr>
          </a:lstStyle>
          <a:p>
            <a:pPr>
              <a:defRPr/>
            </a:pPr>
            <a:r>
              <a:rPr lang="es-ES"/>
              <a:t>UTEC- CFP FUNSALPRODESE</a:t>
            </a:r>
          </a:p>
        </p:txBody>
      </p:sp>
      <p:sp>
        <p:nvSpPr>
          <p:cNvPr id="7" name="Slide Number Placeholder 5"/>
          <p:cNvSpPr>
            <a:spLocks noGrp="1"/>
          </p:cNvSpPr>
          <p:nvPr>
            <p:ph type="sldNum" sz="quarter" idx="12"/>
          </p:nvPr>
        </p:nvSpPr>
        <p:spPr/>
        <p:txBody>
          <a:bodyPr/>
          <a:lstStyle>
            <a:lvl1pPr>
              <a:defRPr/>
            </a:lvl1pPr>
          </a:lstStyle>
          <a:p>
            <a:pPr>
              <a:defRPr/>
            </a:pPr>
            <a:fld id="{752A8054-3441-4835-B155-D18580E17EF7}" type="slidenum">
              <a:rPr lang="es-ES" altLang="es-SV"/>
              <a:pPr>
                <a:defRPr/>
              </a:pPr>
              <a:t>‹Nº›</a:t>
            </a:fld>
            <a:endParaRPr lang="es-ES" altLang="es-SV"/>
          </a:p>
        </p:txBody>
      </p:sp>
    </p:spTree>
    <p:extLst>
      <p:ext uri="{BB962C8B-B14F-4D97-AF65-F5344CB8AC3E}">
        <p14:creationId xmlns:p14="http://schemas.microsoft.com/office/powerpoint/2010/main" val="497410090"/>
      </p:ext>
    </p:extLst>
  </p:cSld>
  <p:clrMapOvr>
    <a:masterClrMapping/>
  </p:clrMapOvr>
  <p:transition spd="slow">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SV" smtClean="0"/>
              <a:t>Haga clic para modificar el estilo de título del patrón</a:t>
            </a:r>
            <a:endParaRPr lang="en-US" altLang="es-SV" smtClean="0"/>
          </a:p>
        </p:txBody>
      </p:sp>
      <p:sp>
        <p:nvSpPr>
          <p:cNvPr id="1028" name="Text Placeholder 2"/>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SV" smtClean="0"/>
              <a:t>Haga clic para modificar el estilo de texto del patrón</a:t>
            </a:r>
          </a:p>
          <a:p>
            <a:pPr lvl="1"/>
            <a:r>
              <a:rPr lang="es-ES" altLang="es-SV" smtClean="0"/>
              <a:t>Segundo nivel</a:t>
            </a:r>
          </a:p>
          <a:p>
            <a:pPr lvl="2"/>
            <a:r>
              <a:rPr lang="es-ES" altLang="es-SV" smtClean="0"/>
              <a:t>Tercer nivel</a:t>
            </a:r>
          </a:p>
          <a:p>
            <a:pPr lvl="3"/>
            <a:r>
              <a:rPr lang="es-ES" altLang="es-SV" smtClean="0"/>
              <a:t>Cuarto nivel</a:t>
            </a:r>
          </a:p>
          <a:p>
            <a:pPr lvl="4"/>
            <a:r>
              <a:rPr lang="es-ES" altLang="es-SV" smtClean="0"/>
              <a:t>Quinto nivel</a:t>
            </a:r>
            <a:endParaRPr lang="en-US" altLang="es-SV" smtClean="0"/>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endParaRPr lang="es-ES"/>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r>
              <a:rPr lang="es-ES"/>
              <a:t>UTEC- CFP FUNSALPRODESE</a:t>
            </a:r>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smtClean="0">
                <a:solidFill>
                  <a:schemeClr val="accent1"/>
                </a:solidFill>
              </a:defRPr>
            </a:lvl1pPr>
          </a:lstStyle>
          <a:p>
            <a:pPr>
              <a:defRPr/>
            </a:pPr>
            <a:fld id="{3363FCC2-ED83-4577-88BF-8FF30AEAFBB1}" type="slidenum">
              <a:rPr lang="es-ES" altLang="es-SV"/>
              <a:pPr>
                <a:defRPr/>
              </a:pPr>
              <a:t>‹Nº›</a:t>
            </a:fld>
            <a:endParaRPr lang="es-ES" altLang="es-SV"/>
          </a:p>
        </p:txBody>
      </p:sp>
    </p:spTree>
  </p:cSld>
  <p:clrMap bg1="lt1" tx1="dk1" bg2="lt2" tx2="dk2" accent1="accent1" accent2="accent2" accent3="accent3" accent4="accent4" accent5="accent5" accent6="accent6" hlink="hlink" folHlink="folHlink"/>
  <p:sldLayoutIdLst>
    <p:sldLayoutId id="2147483889"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90" r:id="rId11"/>
    <p:sldLayoutId id="2147483885" r:id="rId12"/>
    <p:sldLayoutId id="2147483891" r:id="rId13"/>
    <p:sldLayoutId id="2147483886" r:id="rId14"/>
    <p:sldLayoutId id="2147483887" r:id="rId15"/>
    <p:sldLayoutId id="2147483888" r:id="rId16"/>
    <p:sldLayoutId id="2147483892" r:id="rId17"/>
  </p:sldLayoutIdLst>
  <p:transition spd="slow">
    <p:dissolve/>
  </p:transition>
  <p:hf hdr="0" dt="0"/>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7.xml"/><Relationship Id="rId4" Type="http://schemas.openxmlformats.org/officeDocument/2006/relationships/audio" Target="../media/audio3.bin"/></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7.xml"/><Relationship Id="rId1" Type="http://schemas.openxmlformats.org/officeDocument/2006/relationships/vmlDrawing" Target="../drawings/vmlDrawing1.vml"/><Relationship Id="rId5" Type="http://schemas.openxmlformats.org/officeDocument/2006/relationships/image" Target="../media/image7.png"/><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Imagen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2150" y="2162175"/>
            <a:ext cx="3097213" cy="402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Grp="1" noChangeArrowheads="1"/>
          </p:cNvSpPr>
          <p:nvPr>
            <p:ph type="ctrTitle"/>
          </p:nvPr>
        </p:nvSpPr>
        <p:spPr>
          <a:xfrm>
            <a:off x="1052513" y="692150"/>
            <a:ext cx="5472112" cy="1470025"/>
          </a:xfrm>
        </p:spPr>
        <p:txBody>
          <a:bodyPr/>
          <a:lstStyle/>
          <a:p>
            <a:pPr eaLnBrk="1" hangingPunct="1">
              <a:defRPr/>
            </a:pPr>
            <a:r>
              <a:rPr lang="es-ES_tradnl" altLang="es-SV" sz="7200" b="1" dirty="0" smtClean="0">
                <a:solidFill>
                  <a:schemeClr val="accent1">
                    <a:lumMod val="75000"/>
                  </a:schemeClr>
                </a:solidFill>
                <a:latin typeface="Rockwell Condensed" panose="02060603050405020104" pitchFamily="18" charset="0"/>
              </a:rPr>
              <a:t>AUTOCUIDADO</a:t>
            </a:r>
            <a:endParaRPr lang="es-ES" altLang="es-SV" sz="7200" b="1" dirty="0" smtClean="0">
              <a:solidFill>
                <a:schemeClr val="accent1">
                  <a:lumMod val="75000"/>
                </a:schemeClr>
              </a:solidFill>
              <a:latin typeface="Rockwell Condensed" panose="02060603050405020104" pitchFamily="18" charset="0"/>
            </a:endParaRPr>
          </a:p>
        </p:txBody>
      </p:sp>
      <p:sp>
        <p:nvSpPr>
          <p:cNvPr id="6147" name="Rectangle 3"/>
          <p:cNvSpPr>
            <a:spLocks noGrp="1" noChangeArrowheads="1"/>
          </p:cNvSpPr>
          <p:nvPr>
            <p:ph type="subTitle" idx="1"/>
          </p:nvPr>
        </p:nvSpPr>
        <p:spPr>
          <a:xfrm>
            <a:off x="1495425" y="2527300"/>
            <a:ext cx="6400800" cy="1752600"/>
          </a:xfrm>
        </p:spPr>
        <p:txBody>
          <a:bodyPr/>
          <a:lstStyle/>
          <a:p>
            <a:pPr eaLnBrk="1" hangingPunct="1">
              <a:defRPr/>
            </a:pPr>
            <a:r>
              <a:rPr lang="es-ES_tradnl" altLang="es-SV" sz="2800" b="1" dirty="0" smtClean="0">
                <a:solidFill>
                  <a:schemeClr val="accent2">
                    <a:lumMod val="75000"/>
                  </a:schemeClr>
                </a:solidFill>
                <a:latin typeface="Rockwell Extra Bold" panose="02060903040505020403" pitchFamily="18" charset="0"/>
                <a:ea typeface="+mj-ea"/>
                <a:cs typeface="+mj-cs"/>
              </a:rPr>
              <a:t>   CUIDAR </a:t>
            </a:r>
            <a:r>
              <a:rPr lang="es-ES_tradnl" altLang="es-SV" sz="2800" b="1" dirty="0">
                <a:solidFill>
                  <a:schemeClr val="accent2">
                    <a:lumMod val="75000"/>
                  </a:schemeClr>
                </a:solidFill>
                <a:latin typeface="Rockwell Extra Bold" panose="02060903040505020403" pitchFamily="18" charset="0"/>
                <a:ea typeface="+mj-ea"/>
                <a:cs typeface="+mj-cs"/>
              </a:rPr>
              <a:t>DE UNO MISMO</a:t>
            </a:r>
          </a:p>
          <a:p>
            <a:pPr eaLnBrk="1" hangingPunct="1">
              <a:defRPr/>
            </a:pPr>
            <a:endParaRPr lang="es-ES_tradnl" altLang="es-SV" sz="2800" b="1" dirty="0">
              <a:solidFill>
                <a:schemeClr val="accent2">
                  <a:lumMod val="75000"/>
                </a:schemeClr>
              </a:solidFill>
              <a:latin typeface="Rockwell Extra Bold" panose="02060903040505020403" pitchFamily="18" charset="0"/>
              <a:ea typeface="+mj-ea"/>
              <a:cs typeface="+mj-cs"/>
            </a:endParaRPr>
          </a:p>
          <a:p>
            <a:pPr eaLnBrk="1" hangingPunct="1">
              <a:defRPr/>
            </a:pPr>
            <a:r>
              <a:rPr lang="es-ES_tradnl" altLang="es-SV" sz="2800" b="1" dirty="0">
                <a:solidFill>
                  <a:schemeClr val="accent2">
                    <a:lumMod val="75000"/>
                  </a:schemeClr>
                </a:solidFill>
                <a:latin typeface="Rockwell Extra Bold" panose="02060903040505020403" pitchFamily="18" charset="0"/>
                <a:ea typeface="+mj-ea"/>
                <a:cs typeface="+mj-cs"/>
              </a:rPr>
              <a:t>CUIDAR DE OTROS</a:t>
            </a:r>
            <a:endParaRPr lang="es-ES" altLang="es-SV" sz="2800" b="1" dirty="0">
              <a:solidFill>
                <a:schemeClr val="accent2">
                  <a:lumMod val="75000"/>
                </a:schemeClr>
              </a:solidFill>
              <a:latin typeface="Rockwell Extra Bold" panose="02060903040505020403" pitchFamily="18" charset="0"/>
              <a:ea typeface="+mj-ea"/>
              <a:cs typeface="+mj-cs"/>
            </a:endParaRPr>
          </a:p>
        </p:txBody>
      </p:sp>
      <p:sp>
        <p:nvSpPr>
          <p:cNvPr id="2" name="Rectángulo 1"/>
          <p:cNvSpPr/>
          <p:nvPr/>
        </p:nvSpPr>
        <p:spPr>
          <a:xfrm>
            <a:off x="3135313" y="4795838"/>
            <a:ext cx="6000750" cy="954087"/>
          </a:xfrm>
          <a:prstGeom prst="rect">
            <a:avLst/>
          </a:prstGeom>
        </p:spPr>
        <p:txBody>
          <a:bodyPr>
            <a:spAutoFit/>
          </a:bodyPr>
          <a:lstStyle/>
          <a:p>
            <a:pPr algn="ctr" eaLnBrk="1" fontAlgn="auto" hangingPunct="1">
              <a:spcAft>
                <a:spcPts val="0"/>
              </a:spcAft>
              <a:buFont typeface="Monotype Sorts" pitchFamily="2" charset="2"/>
              <a:buNone/>
              <a:defRPr/>
            </a:pPr>
            <a:r>
              <a:rPr lang="es-ES_tradnl" sz="2800" b="1" dirty="0">
                <a:solidFill>
                  <a:schemeClr val="accent2">
                    <a:lumMod val="75000"/>
                  </a:schemeClr>
                </a:solidFill>
                <a:latin typeface="Rockwell Condensed" panose="02060603050405020104" pitchFamily="18" charset="0"/>
              </a:rPr>
              <a:t>“UN PROCESO VOLUNTARIO Y PERSONAL”</a:t>
            </a:r>
          </a:p>
        </p:txBody>
      </p:sp>
      <p:sp>
        <p:nvSpPr>
          <p:cNvPr id="5" name="Marcador de pie de página 4"/>
          <p:cNvSpPr>
            <a:spLocks noGrp="1"/>
          </p:cNvSpPr>
          <p:nvPr>
            <p:ph type="ftr" sz="quarter" idx="11"/>
          </p:nvPr>
        </p:nvSpPr>
        <p:spPr/>
        <p:txBody>
          <a:bodyPr/>
          <a:lstStyle/>
          <a:p>
            <a:pPr>
              <a:defRPr/>
            </a:pPr>
            <a:r>
              <a:rPr lang="es-ES" dirty="0"/>
              <a:t>UTEC- CFP FUNSALPRODESE /2014</a:t>
            </a:r>
          </a:p>
        </p:txBody>
      </p:sp>
      <p:sp>
        <p:nvSpPr>
          <p:cNvPr id="6151" name="Marcador de número de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CF76569C-268C-4F9A-BFC2-FB18817DC05E}" type="slidenum">
              <a:rPr lang="es-ES" altLang="es-SV">
                <a:solidFill>
                  <a:schemeClr val="accent1"/>
                </a:solidFill>
              </a:rPr>
              <a:pPr/>
              <a:t>1</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Oval 2"/>
          <p:cNvSpPr>
            <a:spLocks noChangeArrowheads="1"/>
          </p:cNvSpPr>
          <p:nvPr/>
        </p:nvSpPr>
        <p:spPr bwMode="auto">
          <a:xfrm>
            <a:off x="685800" y="3200400"/>
            <a:ext cx="914400" cy="990600"/>
          </a:xfrm>
          <a:prstGeom prst="ellipse">
            <a:avLst/>
          </a:prstGeom>
          <a:solidFill>
            <a:srgbClr val="99CCFF"/>
          </a:solidFill>
          <a:ln w="38100">
            <a:solidFill>
              <a:schemeClr val="accent2"/>
            </a:solidFill>
            <a:round/>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s-CO" altLang="es-SV" sz="4000" b="1">
                <a:solidFill>
                  <a:srgbClr val="000000"/>
                </a:solidFill>
                <a:latin typeface="Tahoma" pitchFamily="34" charset="0"/>
              </a:rPr>
              <a:t>N</a:t>
            </a:r>
          </a:p>
        </p:txBody>
      </p:sp>
      <p:sp>
        <p:nvSpPr>
          <p:cNvPr id="30723" name="Oval 3"/>
          <p:cNvSpPr>
            <a:spLocks noChangeArrowheads="1"/>
          </p:cNvSpPr>
          <p:nvPr/>
        </p:nvSpPr>
        <p:spPr bwMode="auto">
          <a:xfrm>
            <a:off x="6781800" y="3200400"/>
            <a:ext cx="914400" cy="990600"/>
          </a:xfrm>
          <a:prstGeom prst="ellipse">
            <a:avLst/>
          </a:prstGeom>
          <a:solidFill>
            <a:srgbClr val="FFCCFF"/>
          </a:solidFill>
          <a:ln w="38100">
            <a:solidFill>
              <a:srgbClr val="FF3300"/>
            </a:solidFill>
            <a:round/>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s-CO" altLang="es-SV" sz="4000" b="1">
                <a:solidFill>
                  <a:srgbClr val="000000"/>
                </a:solidFill>
                <a:latin typeface="Tahoma" pitchFamily="34" charset="0"/>
              </a:rPr>
              <a:t>O</a:t>
            </a:r>
          </a:p>
        </p:txBody>
      </p:sp>
      <p:grpSp>
        <p:nvGrpSpPr>
          <p:cNvPr id="2" name="Group 4"/>
          <p:cNvGrpSpPr>
            <a:grpSpLocks/>
          </p:cNvGrpSpPr>
          <p:nvPr/>
        </p:nvGrpSpPr>
        <p:grpSpPr bwMode="auto">
          <a:xfrm>
            <a:off x="1524000" y="1905000"/>
            <a:ext cx="4343400" cy="2174875"/>
            <a:chOff x="1800" y="1179"/>
            <a:chExt cx="2736" cy="1370"/>
          </a:xfrm>
        </p:grpSpPr>
        <p:sp>
          <p:nvSpPr>
            <p:cNvPr id="15388" name="AutoShape 5"/>
            <p:cNvSpPr>
              <a:spLocks noChangeArrowheads="1"/>
            </p:cNvSpPr>
            <p:nvPr/>
          </p:nvSpPr>
          <p:spPr bwMode="auto">
            <a:xfrm>
              <a:off x="1800" y="1637"/>
              <a:ext cx="2736" cy="91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8313 h 21600"/>
              </a:gdLst>
              <a:ahLst/>
              <a:cxnLst>
                <a:cxn ang="T8">
                  <a:pos x="T0" y="T1"/>
                </a:cxn>
                <a:cxn ang="T9">
                  <a:pos x="T2" y="T3"/>
                </a:cxn>
                <a:cxn ang="T10">
                  <a:pos x="T4" y="T5"/>
                </a:cxn>
                <a:cxn ang="T11">
                  <a:pos x="T6" y="T7"/>
                </a:cxn>
              </a:cxnLst>
              <a:rect l="T12" t="T13" r="T14" b="T15"/>
              <a:pathLst>
                <a:path w="21600" h="21600">
                  <a:moveTo>
                    <a:pt x="2582" y="11226"/>
                  </a:moveTo>
                  <a:cubicBezTo>
                    <a:pt x="2574" y="11084"/>
                    <a:pt x="2571" y="10942"/>
                    <a:pt x="2571" y="10800"/>
                  </a:cubicBezTo>
                  <a:cubicBezTo>
                    <a:pt x="2571" y="6255"/>
                    <a:pt x="6255" y="2571"/>
                    <a:pt x="10800" y="2571"/>
                  </a:cubicBezTo>
                  <a:cubicBezTo>
                    <a:pt x="15344" y="2571"/>
                    <a:pt x="19029" y="6255"/>
                    <a:pt x="19029" y="10800"/>
                  </a:cubicBezTo>
                  <a:cubicBezTo>
                    <a:pt x="19029" y="10942"/>
                    <a:pt x="19025" y="11084"/>
                    <a:pt x="19017" y="11226"/>
                  </a:cubicBezTo>
                  <a:lnTo>
                    <a:pt x="21585" y="11359"/>
                  </a:lnTo>
                  <a:cubicBezTo>
                    <a:pt x="21595" y="11172"/>
                    <a:pt x="21600" y="10986"/>
                    <a:pt x="21600" y="10800"/>
                  </a:cubicBezTo>
                  <a:cubicBezTo>
                    <a:pt x="21600" y="4835"/>
                    <a:pt x="16764" y="0"/>
                    <a:pt x="10800" y="0"/>
                  </a:cubicBezTo>
                  <a:cubicBezTo>
                    <a:pt x="4835" y="0"/>
                    <a:pt x="0" y="4835"/>
                    <a:pt x="0" y="10800"/>
                  </a:cubicBezTo>
                  <a:cubicBezTo>
                    <a:pt x="-1" y="10986"/>
                    <a:pt x="4" y="11172"/>
                    <a:pt x="14" y="11359"/>
                  </a:cubicBezTo>
                  <a:lnTo>
                    <a:pt x="2582" y="11226"/>
                  </a:lnTo>
                  <a:close/>
                </a:path>
              </a:pathLst>
            </a:custGeom>
            <a:solidFill>
              <a:srgbClr val="00FFFF"/>
            </a:solidFill>
            <a:ln w="38100" cmpd="dbl">
              <a:solidFill>
                <a:srgbClr val="969696"/>
              </a:solidFill>
              <a:miter lim="800000"/>
              <a:headEnd/>
              <a:tailEnd/>
            </a:ln>
          </p:spPr>
          <p:txBody>
            <a:bodyPr wrap="none" anchor="ctr"/>
            <a:lstStyle/>
            <a:p>
              <a:endParaRPr lang="es-SV"/>
            </a:p>
          </p:txBody>
        </p:sp>
        <p:sp>
          <p:nvSpPr>
            <p:cNvPr id="15389" name="Rectangle 6"/>
            <p:cNvSpPr>
              <a:spLocks noChangeArrowheads="1"/>
            </p:cNvSpPr>
            <p:nvPr/>
          </p:nvSpPr>
          <p:spPr bwMode="auto">
            <a:xfrm>
              <a:off x="2931" y="1179"/>
              <a:ext cx="480" cy="418"/>
            </a:xfrm>
            <a:prstGeom prst="rect">
              <a:avLst/>
            </a:prstGeom>
            <a:solidFill>
              <a:srgbClr val="FFFF99"/>
            </a:solidFill>
            <a:ln w="28575">
              <a:solidFill>
                <a:srgbClr val="FFFF00"/>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s-CO" altLang="es-SV" sz="4000" b="1">
                  <a:solidFill>
                    <a:srgbClr val="000000"/>
                  </a:solidFill>
                  <a:latin typeface="Tahoma" pitchFamily="34" charset="0"/>
                </a:rPr>
                <a:t>M</a:t>
              </a:r>
            </a:p>
          </p:txBody>
        </p:sp>
      </p:grpSp>
      <p:grpSp>
        <p:nvGrpSpPr>
          <p:cNvPr id="3" name="Group 7"/>
          <p:cNvGrpSpPr>
            <a:grpSpLocks/>
          </p:cNvGrpSpPr>
          <p:nvPr/>
        </p:nvGrpSpPr>
        <p:grpSpPr bwMode="auto">
          <a:xfrm>
            <a:off x="1905000" y="3048000"/>
            <a:ext cx="3429000" cy="1662113"/>
            <a:chOff x="2115" y="1873"/>
            <a:chExt cx="2160" cy="1047"/>
          </a:xfrm>
        </p:grpSpPr>
        <p:grpSp>
          <p:nvGrpSpPr>
            <p:cNvPr id="15380" name="Group 8"/>
            <p:cNvGrpSpPr>
              <a:grpSpLocks/>
            </p:cNvGrpSpPr>
            <p:nvPr/>
          </p:nvGrpSpPr>
          <p:grpSpPr bwMode="auto">
            <a:xfrm>
              <a:off x="2115" y="1873"/>
              <a:ext cx="2160" cy="576"/>
              <a:chOff x="3646" y="2440"/>
              <a:chExt cx="1178" cy="385"/>
            </a:xfrm>
          </p:grpSpPr>
          <p:sp>
            <p:nvSpPr>
              <p:cNvPr id="15382" name="Line 9"/>
              <p:cNvSpPr>
                <a:spLocks noChangeShapeType="1"/>
              </p:cNvSpPr>
              <p:nvPr/>
            </p:nvSpPr>
            <p:spPr bwMode="auto">
              <a:xfrm>
                <a:off x="3646" y="2635"/>
                <a:ext cx="1178" cy="1"/>
              </a:xfrm>
              <a:prstGeom prst="line">
                <a:avLst/>
              </a:prstGeom>
              <a:noFill/>
              <a:ln w="28575">
                <a:solidFill>
                  <a:srgbClr val="3F000B"/>
                </a:solidFill>
                <a:round/>
                <a:headEnd/>
                <a:tailEnd/>
              </a:ln>
              <a:extLst>
                <a:ext uri="{909E8E84-426E-40DD-AFC4-6F175D3DCCD1}">
                  <a14:hiddenFill xmlns:a14="http://schemas.microsoft.com/office/drawing/2010/main">
                    <a:noFill/>
                  </a14:hiddenFill>
                </a:ext>
              </a:extLst>
            </p:spPr>
            <p:txBody>
              <a:bodyPr/>
              <a:lstStyle/>
              <a:p>
                <a:endParaRPr lang="es-SV"/>
              </a:p>
            </p:txBody>
          </p:sp>
          <p:grpSp>
            <p:nvGrpSpPr>
              <p:cNvPr id="15383" name="Group 10"/>
              <p:cNvGrpSpPr>
                <a:grpSpLocks/>
              </p:cNvGrpSpPr>
              <p:nvPr/>
            </p:nvGrpSpPr>
            <p:grpSpPr bwMode="auto">
              <a:xfrm>
                <a:off x="3817" y="2440"/>
                <a:ext cx="806" cy="385"/>
                <a:chOff x="3817" y="2440"/>
                <a:chExt cx="806" cy="385"/>
              </a:xfrm>
            </p:grpSpPr>
            <p:sp>
              <p:nvSpPr>
                <p:cNvPr id="15384" name="Freeform 11"/>
                <p:cNvSpPr>
                  <a:spLocks/>
                </p:cNvSpPr>
                <p:nvPr/>
              </p:nvSpPr>
              <p:spPr bwMode="auto">
                <a:xfrm>
                  <a:off x="3817" y="2570"/>
                  <a:ext cx="150" cy="135"/>
                </a:xfrm>
                <a:custGeom>
                  <a:avLst/>
                  <a:gdLst>
                    <a:gd name="T0" fmla="*/ 0 w 599"/>
                    <a:gd name="T1" fmla="*/ 0 h 540"/>
                    <a:gd name="T2" fmla="*/ 0 w 599"/>
                    <a:gd name="T3" fmla="*/ 0 h 540"/>
                    <a:gd name="T4" fmla="*/ 0 w 599"/>
                    <a:gd name="T5" fmla="*/ 0 h 540"/>
                    <a:gd name="T6" fmla="*/ 0 w 599"/>
                    <a:gd name="T7" fmla="*/ 0 h 540"/>
                    <a:gd name="T8" fmla="*/ 0 w 599"/>
                    <a:gd name="T9" fmla="*/ 0 h 540"/>
                    <a:gd name="T10" fmla="*/ 0 w 599"/>
                    <a:gd name="T11" fmla="*/ 0 h 540"/>
                    <a:gd name="T12" fmla="*/ 0 w 599"/>
                    <a:gd name="T13" fmla="*/ 0 h 540"/>
                    <a:gd name="T14" fmla="*/ 0 w 599"/>
                    <a:gd name="T15" fmla="*/ 0 h 540"/>
                    <a:gd name="T16" fmla="*/ 0 w 599"/>
                    <a:gd name="T17" fmla="*/ 0 h 540"/>
                    <a:gd name="T18" fmla="*/ 0 w 599"/>
                    <a:gd name="T19" fmla="*/ 0 h 540"/>
                    <a:gd name="T20" fmla="*/ 0 w 599"/>
                    <a:gd name="T21" fmla="*/ 0 h 540"/>
                    <a:gd name="T22" fmla="*/ 0 w 599"/>
                    <a:gd name="T23" fmla="*/ 0 h 540"/>
                    <a:gd name="T24" fmla="*/ 0 w 599"/>
                    <a:gd name="T25" fmla="*/ 1 h 540"/>
                    <a:gd name="T26" fmla="*/ 0 w 599"/>
                    <a:gd name="T27" fmla="*/ 1 h 540"/>
                    <a:gd name="T28" fmla="*/ 0 w 599"/>
                    <a:gd name="T29" fmla="*/ 1 h 540"/>
                    <a:gd name="T30" fmla="*/ 0 w 599"/>
                    <a:gd name="T31" fmla="*/ 1 h 540"/>
                    <a:gd name="T32" fmla="*/ 0 w 599"/>
                    <a:gd name="T33" fmla="*/ 1 h 540"/>
                    <a:gd name="T34" fmla="*/ 0 w 599"/>
                    <a:gd name="T35" fmla="*/ 1 h 540"/>
                    <a:gd name="T36" fmla="*/ 0 w 599"/>
                    <a:gd name="T37" fmla="*/ 0 h 540"/>
                    <a:gd name="T38" fmla="*/ 0 w 599"/>
                    <a:gd name="T39" fmla="*/ 0 h 540"/>
                    <a:gd name="T40" fmla="*/ 0 w 599"/>
                    <a:gd name="T41" fmla="*/ 0 h 540"/>
                    <a:gd name="T42" fmla="*/ 0 w 599"/>
                    <a:gd name="T43" fmla="*/ 0 h 540"/>
                    <a:gd name="T44" fmla="*/ 0 w 599"/>
                    <a:gd name="T45" fmla="*/ 0 h 540"/>
                    <a:gd name="T46" fmla="*/ 0 w 599"/>
                    <a:gd name="T47" fmla="*/ 0 h 540"/>
                    <a:gd name="T48" fmla="*/ 0 w 599"/>
                    <a:gd name="T49" fmla="*/ 0 h 540"/>
                    <a:gd name="T50" fmla="*/ 1 w 599"/>
                    <a:gd name="T51" fmla="*/ 0 h 540"/>
                    <a:gd name="T52" fmla="*/ 1 w 599"/>
                    <a:gd name="T53" fmla="*/ 0 h 540"/>
                    <a:gd name="T54" fmla="*/ 1 w 599"/>
                    <a:gd name="T55" fmla="*/ 0 h 540"/>
                    <a:gd name="T56" fmla="*/ 1 w 599"/>
                    <a:gd name="T57" fmla="*/ 0 h 540"/>
                    <a:gd name="T58" fmla="*/ 1 w 599"/>
                    <a:gd name="T59" fmla="*/ 1 h 540"/>
                    <a:gd name="T60" fmla="*/ 1 w 599"/>
                    <a:gd name="T61" fmla="*/ 1 h 540"/>
                    <a:gd name="T62" fmla="*/ 1 w 599"/>
                    <a:gd name="T63" fmla="*/ 1 h 540"/>
                    <a:gd name="T64" fmla="*/ 1 w 599"/>
                    <a:gd name="T65" fmla="*/ 1 h 540"/>
                    <a:gd name="T66" fmla="*/ 1 w 599"/>
                    <a:gd name="T67" fmla="*/ 1 h 540"/>
                    <a:gd name="T68" fmla="*/ 1 w 599"/>
                    <a:gd name="T69" fmla="*/ 1 h 540"/>
                    <a:gd name="T70" fmla="*/ 1 w 599"/>
                    <a:gd name="T71" fmla="*/ 1 h 540"/>
                    <a:gd name="T72" fmla="*/ 1 w 599"/>
                    <a:gd name="T73" fmla="*/ 1 h 540"/>
                    <a:gd name="T74" fmla="*/ 1 w 599"/>
                    <a:gd name="T75" fmla="*/ 0 h 5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99"/>
                    <a:gd name="T115" fmla="*/ 0 h 540"/>
                    <a:gd name="T116" fmla="*/ 599 w 599"/>
                    <a:gd name="T117" fmla="*/ 540 h 5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99" h="540">
                      <a:moveTo>
                        <a:pt x="0" y="257"/>
                      </a:moveTo>
                      <a:lnTo>
                        <a:pt x="8" y="211"/>
                      </a:lnTo>
                      <a:lnTo>
                        <a:pt x="19" y="165"/>
                      </a:lnTo>
                      <a:lnTo>
                        <a:pt x="28" y="132"/>
                      </a:lnTo>
                      <a:lnTo>
                        <a:pt x="43" y="116"/>
                      </a:lnTo>
                      <a:lnTo>
                        <a:pt x="57" y="105"/>
                      </a:lnTo>
                      <a:lnTo>
                        <a:pt x="72" y="104"/>
                      </a:lnTo>
                      <a:lnTo>
                        <a:pt x="90" y="108"/>
                      </a:lnTo>
                      <a:lnTo>
                        <a:pt x="106" y="122"/>
                      </a:lnTo>
                      <a:lnTo>
                        <a:pt x="115" y="141"/>
                      </a:lnTo>
                      <a:lnTo>
                        <a:pt x="122" y="167"/>
                      </a:lnTo>
                      <a:lnTo>
                        <a:pt x="153" y="334"/>
                      </a:lnTo>
                      <a:lnTo>
                        <a:pt x="160" y="359"/>
                      </a:lnTo>
                      <a:lnTo>
                        <a:pt x="167" y="376"/>
                      </a:lnTo>
                      <a:lnTo>
                        <a:pt x="186" y="388"/>
                      </a:lnTo>
                      <a:lnTo>
                        <a:pt x="204" y="390"/>
                      </a:lnTo>
                      <a:lnTo>
                        <a:pt x="220" y="381"/>
                      </a:lnTo>
                      <a:lnTo>
                        <a:pt x="230" y="362"/>
                      </a:lnTo>
                      <a:lnTo>
                        <a:pt x="238" y="334"/>
                      </a:lnTo>
                      <a:lnTo>
                        <a:pt x="279" y="88"/>
                      </a:lnTo>
                      <a:lnTo>
                        <a:pt x="286" y="52"/>
                      </a:lnTo>
                      <a:lnTo>
                        <a:pt x="294" y="29"/>
                      </a:lnTo>
                      <a:lnTo>
                        <a:pt x="304" y="12"/>
                      </a:lnTo>
                      <a:lnTo>
                        <a:pt x="316" y="4"/>
                      </a:lnTo>
                      <a:lnTo>
                        <a:pt x="334" y="0"/>
                      </a:lnTo>
                      <a:lnTo>
                        <a:pt x="354" y="5"/>
                      </a:lnTo>
                      <a:lnTo>
                        <a:pt x="369" y="26"/>
                      </a:lnTo>
                      <a:lnTo>
                        <a:pt x="376" y="44"/>
                      </a:lnTo>
                      <a:lnTo>
                        <a:pt x="383" y="69"/>
                      </a:lnTo>
                      <a:lnTo>
                        <a:pt x="446" y="464"/>
                      </a:lnTo>
                      <a:lnTo>
                        <a:pt x="454" y="497"/>
                      </a:lnTo>
                      <a:lnTo>
                        <a:pt x="466" y="525"/>
                      </a:lnTo>
                      <a:lnTo>
                        <a:pt x="479" y="535"/>
                      </a:lnTo>
                      <a:lnTo>
                        <a:pt x="501" y="540"/>
                      </a:lnTo>
                      <a:lnTo>
                        <a:pt x="519" y="523"/>
                      </a:lnTo>
                      <a:lnTo>
                        <a:pt x="529" y="499"/>
                      </a:lnTo>
                      <a:lnTo>
                        <a:pt x="538" y="465"/>
                      </a:lnTo>
                      <a:lnTo>
                        <a:pt x="599" y="108"/>
                      </a:lnTo>
                    </a:path>
                  </a:pathLst>
                </a:custGeom>
                <a:noFill/>
                <a:ln w="28575">
                  <a:solidFill>
                    <a:srgbClr val="FF4040"/>
                  </a:solidFill>
                  <a:round/>
                  <a:headEnd/>
                  <a:tailEnd/>
                </a:ln>
                <a:extLst>
                  <a:ext uri="{909E8E84-426E-40DD-AFC4-6F175D3DCCD1}">
                    <a14:hiddenFill xmlns:a14="http://schemas.microsoft.com/office/drawing/2010/main">
                      <a:solidFill>
                        <a:srgbClr val="FFFFFF"/>
                      </a:solidFill>
                    </a14:hiddenFill>
                  </a:ext>
                </a:extLst>
              </p:spPr>
              <p:txBody>
                <a:bodyPr/>
                <a:lstStyle/>
                <a:p>
                  <a:endParaRPr lang="es-SV"/>
                </a:p>
              </p:txBody>
            </p:sp>
            <p:sp>
              <p:nvSpPr>
                <p:cNvPr id="15385" name="Freeform 12"/>
                <p:cNvSpPr>
                  <a:spLocks/>
                </p:cNvSpPr>
                <p:nvPr/>
              </p:nvSpPr>
              <p:spPr bwMode="auto">
                <a:xfrm>
                  <a:off x="3966" y="2440"/>
                  <a:ext cx="256" cy="385"/>
                </a:xfrm>
                <a:custGeom>
                  <a:avLst/>
                  <a:gdLst>
                    <a:gd name="T0" fmla="*/ 0 w 1021"/>
                    <a:gd name="T1" fmla="*/ 1 h 1539"/>
                    <a:gd name="T2" fmla="*/ 0 w 1021"/>
                    <a:gd name="T3" fmla="*/ 0 h 1539"/>
                    <a:gd name="T4" fmla="*/ 0 w 1021"/>
                    <a:gd name="T5" fmla="*/ 0 h 1539"/>
                    <a:gd name="T6" fmla="*/ 0 w 1021"/>
                    <a:gd name="T7" fmla="*/ 0 h 1539"/>
                    <a:gd name="T8" fmla="*/ 0 w 1021"/>
                    <a:gd name="T9" fmla="*/ 0 h 1539"/>
                    <a:gd name="T10" fmla="*/ 0 w 1021"/>
                    <a:gd name="T11" fmla="*/ 0 h 1539"/>
                    <a:gd name="T12" fmla="*/ 0 w 1021"/>
                    <a:gd name="T13" fmla="*/ 0 h 1539"/>
                    <a:gd name="T14" fmla="*/ 0 w 1021"/>
                    <a:gd name="T15" fmla="*/ 0 h 1539"/>
                    <a:gd name="T16" fmla="*/ 0 w 1021"/>
                    <a:gd name="T17" fmla="*/ 1 h 1539"/>
                    <a:gd name="T18" fmla="*/ 0 w 1021"/>
                    <a:gd name="T19" fmla="*/ 1 h 1539"/>
                    <a:gd name="T20" fmla="*/ 0 w 1021"/>
                    <a:gd name="T21" fmla="*/ 1 h 1539"/>
                    <a:gd name="T22" fmla="*/ 0 w 1021"/>
                    <a:gd name="T23" fmla="*/ 1 h 1539"/>
                    <a:gd name="T24" fmla="*/ 0 w 1021"/>
                    <a:gd name="T25" fmla="*/ 1 h 1539"/>
                    <a:gd name="T26" fmla="*/ 0 w 1021"/>
                    <a:gd name="T27" fmla="*/ 1 h 1539"/>
                    <a:gd name="T28" fmla="*/ 1 w 1021"/>
                    <a:gd name="T29" fmla="*/ 1 h 1539"/>
                    <a:gd name="T30" fmla="*/ 1 w 1021"/>
                    <a:gd name="T31" fmla="*/ 1 h 1539"/>
                    <a:gd name="T32" fmla="*/ 1 w 1021"/>
                    <a:gd name="T33" fmla="*/ 0 h 1539"/>
                    <a:gd name="T34" fmla="*/ 1 w 1021"/>
                    <a:gd name="T35" fmla="*/ 0 h 1539"/>
                    <a:gd name="T36" fmla="*/ 1 w 1021"/>
                    <a:gd name="T37" fmla="*/ 0 h 1539"/>
                    <a:gd name="T38" fmla="*/ 1 w 1021"/>
                    <a:gd name="T39" fmla="*/ 0 h 1539"/>
                    <a:gd name="T40" fmla="*/ 1 w 1021"/>
                    <a:gd name="T41" fmla="*/ 0 h 1539"/>
                    <a:gd name="T42" fmla="*/ 1 w 1021"/>
                    <a:gd name="T43" fmla="*/ 0 h 1539"/>
                    <a:gd name="T44" fmla="*/ 1 w 1021"/>
                    <a:gd name="T45" fmla="*/ 0 h 1539"/>
                    <a:gd name="T46" fmla="*/ 1 w 1021"/>
                    <a:gd name="T47" fmla="*/ 0 h 1539"/>
                    <a:gd name="T48" fmla="*/ 1 w 1021"/>
                    <a:gd name="T49" fmla="*/ 0 h 1539"/>
                    <a:gd name="T50" fmla="*/ 1 w 1021"/>
                    <a:gd name="T51" fmla="*/ 0 h 1539"/>
                    <a:gd name="T52" fmla="*/ 1 w 1021"/>
                    <a:gd name="T53" fmla="*/ 0 h 1539"/>
                    <a:gd name="T54" fmla="*/ 1 w 1021"/>
                    <a:gd name="T55" fmla="*/ 2 h 1539"/>
                    <a:gd name="T56" fmla="*/ 1 w 1021"/>
                    <a:gd name="T57" fmla="*/ 2 h 1539"/>
                    <a:gd name="T58" fmla="*/ 1 w 1021"/>
                    <a:gd name="T59" fmla="*/ 2 h 1539"/>
                    <a:gd name="T60" fmla="*/ 1 w 1021"/>
                    <a:gd name="T61" fmla="*/ 2 h 1539"/>
                    <a:gd name="T62" fmla="*/ 1 w 1021"/>
                    <a:gd name="T63" fmla="*/ 2 h 1539"/>
                    <a:gd name="T64" fmla="*/ 1 w 1021"/>
                    <a:gd name="T65" fmla="*/ 2 h 1539"/>
                    <a:gd name="T66" fmla="*/ 1 w 1021"/>
                    <a:gd name="T67" fmla="*/ 2 h 1539"/>
                    <a:gd name="T68" fmla="*/ 1 w 1021"/>
                    <a:gd name="T69" fmla="*/ 2 h 1539"/>
                    <a:gd name="T70" fmla="*/ 1 w 1021"/>
                    <a:gd name="T71" fmla="*/ 2 h 1539"/>
                    <a:gd name="T72" fmla="*/ 1 w 1021"/>
                    <a:gd name="T73" fmla="*/ 0 h 1539"/>
                    <a:gd name="T74" fmla="*/ 1 w 1021"/>
                    <a:gd name="T75" fmla="*/ 0 h 1539"/>
                    <a:gd name="T76" fmla="*/ 1 w 1021"/>
                    <a:gd name="T77" fmla="*/ 0 h 1539"/>
                    <a:gd name="T78" fmla="*/ 1 w 1021"/>
                    <a:gd name="T79" fmla="*/ 0 h 1539"/>
                    <a:gd name="T80" fmla="*/ 1 w 1021"/>
                    <a:gd name="T81" fmla="*/ 0 h 1539"/>
                    <a:gd name="T82" fmla="*/ 1 w 1021"/>
                    <a:gd name="T83" fmla="*/ 0 h 1539"/>
                    <a:gd name="T84" fmla="*/ 1 w 1021"/>
                    <a:gd name="T85" fmla="*/ 0 h 153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21"/>
                    <a:gd name="T130" fmla="*/ 0 h 1539"/>
                    <a:gd name="T131" fmla="*/ 1021 w 1021"/>
                    <a:gd name="T132" fmla="*/ 1539 h 153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21" h="1539">
                      <a:moveTo>
                        <a:pt x="0" y="628"/>
                      </a:moveTo>
                      <a:lnTo>
                        <a:pt x="53" y="339"/>
                      </a:lnTo>
                      <a:lnTo>
                        <a:pt x="59" y="316"/>
                      </a:lnTo>
                      <a:lnTo>
                        <a:pt x="76" y="304"/>
                      </a:lnTo>
                      <a:lnTo>
                        <a:pt x="90" y="300"/>
                      </a:lnTo>
                      <a:lnTo>
                        <a:pt x="113" y="304"/>
                      </a:lnTo>
                      <a:lnTo>
                        <a:pt x="125" y="317"/>
                      </a:lnTo>
                      <a:lnTo>
                        <a:pt x="131" y="339"/>
                      </a:lnTo>
                      <a:lnTo>
                        <a:pt x="256" y="1175"/>
                      </a:lnTo>
                      <a:lnTo>
                        <a:pt x="267" y="1218"/>
                      </a:lnTo>
                      <a:lnTo>
                        <a:pt x="279" y="1234"/>
                      </a:lnTo>
                      <a:lnTo>
                        <a:pt x="298" y="1241"/>
                      </a:lnTo>
                      <a:lnTo>
                        <a:pt x="314" y="1246"/>
                      </a:lnTo>
                      <a:lnTo>
                        <a:pt x="335" y="1239"/>
                      </a:lnTo>
                      <a:lnTo>
                        <a:pt x="350" y="1221"/>
                      </a:lnTo>
                      <a:lnTo>
                        <a:pt x="363" y="1175"/>
                      </a:lnTo>
                      <a:lnTo>
                        <a:pt x="485" y="206"/>
                      </a:lnTo>
                      <a:lnTo>
                        <a:pt x="492" y="159"/>
                      </a:lnTo>
                      <a:lnTo>
                        <a:pt x="500" y="145"/>
                      </a:lnTo>
                      <a:lnTo>
                        <a:pt x="509" y="130"/>
                      </a:lnTo>
                      <a:lnTo>
                        <a:pt x="523" y="119"/>
                      </a:lnTo>
                      <a:lnTo>
                        <a:pt x="540" y="117"/>
                      </a:lnTo>
                      <a:lnTo>
                        <a:pt x="560" y="123"/>
                      </a:lnTo>
                      <a:lnTo>
                        <a:pt x="575" y="133"/>
                      </a:lnTo>
                      <a:lnTo>
                        <a:pt x="584" y="145"/>
                      </a:lnTo>
                      <a:lnTo>
                        <a:pt x="593" y="159"/>
                      </a:lnTo>
                      <a:lnTo>
                        <a:pt x="601" y="199"/>
                      </a:lnTo>
                      <a:lnTo>
                        <a:pt x="712" y="1441"/>
                      </a:lnTo>
                      <a:lnTo>
                        <a:pt x="720" y="1494"/>
                      </a:lnTo>
                      <a:lnTo>
                        <a:pt x="730" y="1520"/>
                      </a:lnTo>
                      <a:lnTo>
                        <a:pt x="750" y="1532"/>
                      </a:lnTo>
                      <a:lnTo>
                        <a:pt x="769" y="1539"/>
                      </a:lnTo>
                      <a:lnTo>
                        <a:pt x="787" y="1532"/>
                      </a:lnTo>
                      <a:lnTo>
                        <a:pt x="798" y="1520"/>
                      </a:lnTo>
                      <a:lnTo>
                        <a:pt x="804" y="1498"/>
                      </a:lnTo>
                      <a:lnTo>
                        <a:pt x="811" y="1446"/>
                      </a:lnTo>
                      <a:lnTo>
                        <a:pt x="955" y="88"/>
                      </a:lnTo>
                      <a:lnTo>
                        <a:pt x="962" y="59"/>
                      </a:lnTo>
                      <a:lnTo>
                        <a:pt x="972" y="34"/>
                      </a:lnTo>
                      <a:lnTo>
                        <a:pt x="984" y="17"/>
                      </a:lnTo>
                      <a:lnTo>
                        <a:pt x="996" y="5"/>
                      </a:lnTo>
                      <a:lnTo>
                        <a:pt x="1009" y="0"/>
                      </a:lnTo>
                      <a:lnTo>
                        <a:pt x="1021" y="0"/>
                      </a:lnTo>
                    </a:path>
                  </a:pathLst>
                </a:custGeom>
                <a:noFill/>
                <a:ln w="28575">
                  <a:solidFill>
                    <a:srgbClr val="FF4040"/>
                  </a:solidFill>
                  <a:round/>
                  <a:headEnd/>
                  <a:tailEnd/>
                </a:ln>
                <a:extLst>
                  <a:ext uri="{909E8E84-426E-40DD-AFC4-6F175D3DCCD1}">
                    <a14:hiddenFill xmlns:a14="http://schemas.microsoft.com/office/drawing/2010/main">
                      <a:solidFill>
                        <a:srgbClr val="FFFFFF"/>
                      </a:solidFill>
                    </a14:hiddenFill>
                  </a:ext>
                </a:extLst>
              </p:spPr>
              <p:txBody>
                <a:bodyPr/>
                <a:lstStyle/>
                <a:p>
                  <a:endParaRPr lang="es-SV"/>
                </a:p>
              </p:txBody>
            </p:sp>
            <p:sp>
              <p:nvSpPr>
                <p:cNvPr id="15386" name="Freeform 13"/>
                <p:cNvSpPr>
                  <a:spLocks/>
                </p:cNvSpPr>
                <p:nvPr/>
              </p:nvSpPr>
              <p:spPr bwMode="auto">
                <a:xfrm>
                  <a:off x="4474" y="2570"/>
                  <a:ext cx="149" cy="135"/>
                </a:xfrm>
                <a:custGeom>
                  <a:avLst/>
                  <a:gdLst>
                    <a:gd name="T0" fmla="*/ 0 w 598"/>
                    <a:gd name="T1" fmla="*/ 0 h 540"/>
                    <a:gd name="T2" fmla="*/ 0 w 598"/>
                    <a:gd name="T3" fmla="*/ 0 h 540"/>
                    <a:gd name="T4" fmla="*/ 0 w 598"/>
                    <a:gd name="T5" fmla="*/ 0 h 540"/>
                    <a:gd name="T6" fmla="*/ 0 w 598"/>
                    <a:gd name="T7" fmla="*/ 0 h 540"/>
                    <a:gd name="T8" fmla="*/ 0 w 598"/>
                    <a:gd name="T9" fmla="*/ 0 h 540"/>
                    <a:gd name="T10" fmla="*/ 0 w 598"/>
                    <a:gd name="T11" fmla="*/ 0 h 540"/>
                    <a:gd name="T12" fmla="*/ 0 w 598"/>
                    <a:gd name="T13" fmla="*/ 0 h 540"/>
                    <a:gd name="T14" fmla="*/ 0 w 598"/>
                    <a:gd name="T15" fmla="*/ 0 h 540"/>
                    <a:gd name="T16" fmla="*/ 0 w 598"/>
                    <a:gd name="T17" fmla="*/ 0 h 540"/>
                    <a:gd name="T18" fmla="*/ 0 w 598"/>
                    <a:gd name="T19" fmla="*/ 0 h 540"/>
                    <a:gd name="T20" fmla="*/ 0 w 598"/>
                    <a:gd name="T21" fmla="*/ 0 h 540"/>
                    <a:gd name="T22" fmla="*/ 0 w 598"/>
                    <a:gd name="T23" fmla="*/ 0 h 540"/>
                    <a:gd name="T24" fmla="*/ 0 w 598"/>
                    <a:gd name="T25" fmla="*/ 1 h 540"/>
                    <a:gd name="T26" fmla="*/ 0 w 598"/>
                    <a:gd name="T27" fmla="*/ 1 h 540"/>
                    <a:gd name="T28" fmla="*/ 0 w 598"/>
                    <a:gd name="T29" fmla="*/ 1 h 540"/>
                    <a:gd name="T30" fmla="*/ 0 w 598"/>
                    <a:gd name="T31" fmla="*/ 1 h 540"/>
                    <a:gd name="T32" fmla="*/ 0 w 598"/>
                    <a:gd name="T33" fmla="*/ 1 h 540"/>
                    <a:gd name="T34" fmla="*/ 0 w 598"/>
                    <a:gd name="T35" fmla="*/ 1 h 540"/>
                    <a:gd name="T36" fmla="*/ 0 w 598"/>
                    <a:gd name="T37" fmla="*/ 0 h 540"/>
                    <a:gd name="T38" fmla="*/ 0 w 598"/>
                    <a:gd name="T39" fmla="*/ 0 h 540"/>
                    <a:gd name="T40" fmla="*/ 0 w 598"/>
                    <a:gd name="T41" fmla="*/ 0 h 540"/>
                    <a:gd name="T42" fmla="*/ 0 w 598"/>
                    <a:gd name="T43" fmla="*/ 0 h 540"/>
                    <a:gd name="T44" fmla="*/ 0 w 598"/>
                    <a:gd name="T45" fmla="*/ 0 h 540"/>
                    <a:gd name="T46" fmla="*/ 0 w 598"/>
                    <a:gd name="T47" fmla="*/ 0 h 540"/>
                    <a:gd name="T48" fmla="*/ 0 w 598"/>
                    <a:gd name="T49" fmla="*/ 0 h 540"/>
                    <a:gd name="T50" fmla="*/ 0 w 598"/>
                    <a:gd name="T51" fmla="*/ 0 h 540"/>
                    <a:gd name="T52" fmla="*/ 0 w 598"/>
                    <a:gd name="T53" fmla="*/ 0 h 540"/>
                    <a:gd name="T54" fmla="*/ 0 w 598"/>
                    <a:gd name="T55" fmla="*/ 0 h 540"/>
                    <a:gd name="T56" fmla="*/ 0 w 598"/>
                    <a:gd name="T57" fmla="*/ 0 h 540"/>
                    <a:gd name="T58" fmla="*/ 0 w 598"/>
                    <a:gd name="T59" fmla="*/ 1 h 540"/>
                    <a:gd name="T60" fmla="*/ 0 w 598"/>
                    <a:gd name="T61" fmla="*/ 1 h 540"/>
                    <a:gd name="T62" fmla="*/ 0 w 598"/>
                    <a:gd name="T63" fmla="*/ 1 h 540"/>
                    <a:gd name="T64" fmla="*/ 0 w 598"/>
                    <a:gd name="T65" fmla="*/ 1 h 540"/>
                    <a:gd name="T66" fmla="*/ 0 w 598"/>
                    <a:gd name="T67" fmla="*/ 1 h 540"/>
                    <a:gd name="T68" fmla="*/ 0 w 598"/>
                    <a:gd name="T69" fmla="*/ 1 h 540"/>
                    <a:gd name="T70" fmla="*/ 0 w 598"/>
                    <a:gd name="T71" fmla="*/ 1 h 540"/>
                    <a:gd name="T72" fmla="*/ 0 w 598"/>
                    <a:gd name="T73" fmla="*/ 1 h 540"/>
                    <a:gd name="T74" fmla="*/ 0 w 598"/>
                    <a:gd name="T75" fmla="*/ 0 h 54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598"/>
                    <a:gd name="T115" fmla="*/ 0 h 540"/>
                    <a:gd name="T116" fmla="*/ 598 w 598"/>
                    <a:gd name="T117" fmla="*/ 540 h 54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598" h="540">
                      <a:moveTo>
                        <a:pt x="598" y="257"/>
                      </a:moveTo>
                      <a:lnTo>
                        <a:pt x="590" y="211"/>
                      </a:lnTo>
                      <a:lnTo>
                        <a:pt x="578" y="165"/>
                      </a:lnTo>
                      <a:lnTo>
                        <a:pt x="569" y="132"/>
                      </a:lnTo>
                      <a:lnTo>
                        <a:pt x="558" y="116"/>
                      </a:lnTo>
                      <a:lnTo>
                        <a:pt x="541" y="105"/>
                      </a:lnTo>
                      <a:lnTo>
                        <a:pt x="527" y="104"/>
                      </a:lnTo>
                      <a:lnTo>
                        <a:pt x="507" y="108"/>
                      </a:lnTo>
                      <a:lnTo>
                        <a:pt x="493" y="122"/>
                      </a:lnTo>
                      <a:lnTo>
                        <a:pt x="484" y="141"/>
                      </a:lnTo>
                      <a:lnTo>
                        <a:pt x="476" y="167"/>
                      </a:lnTo>
                      <a:lnTo>
                        <a:pt x="445" y="334"/>
                      </a:lnTo>
                      <a:lnTo>
                        <a:pt x="437" y="359"/>
                      </a:lnTo>
                      <a:lnTo>
                        <a:pt x="431" y="376"/>
                      </a:lnTo>
                      <a:lnTo>
                        <a:pt x="413" y="388"/>
                      </a:lnTo>
                      <a:lnTo>
                        <a:pt x="395" y="390"/>
                      </a:lnTo>
                      <a:lnTo>
                        <a:pt x="378" y="381"/>
                      </a:lnTo>
                      <a:lnTo>
                        <a:pt x="370" y="362"/>
                      </a:lnTo>
                      <a:lnTo>
                        <a:pt x="361" y="334"/>
                      </a:lnTo>
                      <a:lnTo>
                        <a:pt x="320" y="88"/>
                      </a:lnTo>
                      <a:lnTo>
                        <a:pt x="312" y="52"/>
                      </a:lnTo>
                      <a:lnTo>
                        <a:pt x="304" y="29"/>
                      </a:lnTo>
                      <a:lnTo>
                        <a:pt x="294" y="12"/>
                      </a:lnTo>
                      <a:lnTo>
                        <a:pt x="282" y="4"/>
                      </a:lnTo>
                      <a:lnTo>
                        <a:pt x="263" y="0"/>
                      </a:lnTo>
                      <a:lnTo>
                        <a:pt x="243" y="5"/>
                      </a:lnTo>
                      <a:lnTo>
                        <a:pt x="228" y="26"/>
                      </a:lnTo>
                      <a:lnTo>
                        <a:pt x="221" y="44"/>
                      </a:lnTo>
                      <a:lnTo>
                        <a:pt x="216" y="69"/>
                      </a:lnTo>
                      <a:lnTo>
                        <a:pt x="153" y="464"/>
                      </a:lnTo>
                      <a:lnTo>
                        <a:pt x="145" y="497"/>
                      </a:lnTo>
                      <a:lnTo>
                        <a:pt x="133" y="525"/>
                      </a:lnTo>
                      <a:lnTo>
                        <a:pt x="120" y="535"/>
                      </a:lnTo>
                      <a:lnTo>
                        <a:pt x="97" y="540"/>
                      </a:lnTo>
                      <a:lnTo>
                        <a:pt x="79" y="523"/>
                      </a:lnTo>
                      <a:lnTo>
                        <a:pt x="69" y="499"/>
                      </a:lnTo>
                      <a:lnTo>
                        <a:pt x="61" y="465"/>
                      </a:lnTo>
                      <a:lnTo>
                        <a:pt x="0" y="108"/>
                      </a:lnTo>
                    </a:path>
                  </a:pathLst>
                </a:custGeom>
                <a:noFill/>
                <a:ln w="28575">
                  <a:solidFill>
                    <a:srgbClr val="FF4040"/>
                  </a:solidFill>
                  <a:round/>
                  <a:headEnd/>
                  <a:tailEnd/>
                </a:ln>
                <a:extLst>
                  <a:ext uri="{909E8E84-426E-40DD-AFC4-6F175D3DCCD1}">
                    <a14:hiddenFill xmlns:a14="http://schemas.microsoft.com/office/drawing/2010/main">
                      <a:solidFill>
                        <a:srgbClr val="FFFFFF"/>
                      </a:solidFill>
                    </a14:hiddenFill>
                  </a:ext>
                </a:extLst>
              </p:spPr>
              <p:txBody>
                <a:bodyPr/>
                <a:lstStyle/>
                <a:p>
                  <a:endParaRPr lang="es-SV"/>
                </a:p>
              </p:txBody>
            </p:sp>
            <p:sp>
              <p:nvSpPr>
                <p:cNvPr id="15387" name="Freeform 14"/>
                <p:cNvSpPr>
                  <a:spLocks/>
                </p:cNvSpPr>
                <p:nvPr/>
              </p:nvSpPr>
              <p:spPr bwMode="auto">
                <a:xfrm>
                  <a:off x="4218" y="2440"/>
                  <a:ext cx="256" cy="385"/>
                </a:xfrm>
                <a:custGeom>
                  <a:avLst/>
                  <a:gdLst>
                    <a:gd name="T0" fmla="*/ 1 w 1023"/>
                    <a:gd name="T1" fmla="*/ 1 h 1539"/>
                    <a:gd name="T2" fmla="*/ 1 w 1023"/>
                    <a:gd name="T3" fmla="*/ 0 h 1539"/>
                    <a:gd name="T4" fmla="*/ 1 w 1023"/>
                    <a:gd name="T5" fmla="*/ 0 h 1539"/>
                    <a:gd name="T6" fmla="*/ 1 w 1023"/>
                    <a:gd name="T7" fmla="*/ 0 h 1539"/>
                    <a:gd name="T8" fmla="*/ 1 w 1023"/>
                    <a:gd name="T9" fmla="*/ 0 h 1539"/>
                    <a:gd name="T10" fmla="*/ 1 w 1023"/>
                    <a:gd name="T11" fmla="*/ 0 h 1539"/>
                    <a:gd name="T12" fmla="*/ 1 w 1023"/>
                    <a:gd name="T13" fmla="*/ 0 h 1539"/>
                    <a:gd name="T14" fmla="*/ 1 w 1023"/>
                    <a:gd name="T15" fmla="*/ 0 h 1539"/>
                    <a:gd name="T16" fmla="*/ 1 w 1023"/>
                    <a:gd name="T17" fmla="*/ 1 h 1539"/>
                    <a:gd name="T18" fmla="*/ 1 w 1023"/>
                    <a:gd name="T19" fmla="*/ 1 h 1539"/>
                    <a:gd name="T20" fmla="*/ 1 w 1023"/>
                    <a:gd name="T21" fmla="*/ 1 h 1539"/>
                    <a:gd name="T22" fmla="*/ 1 w 1023"/>
                    <a:gd name="T23" fmla="*/ 1 h 1539"/>
                    <a:gd name="T24" fmla="*/ 1 w 1023"/>
                    <a:gd name="T25" fmla="*/ 1 h 1539"/>
                    <a:gd name="T26" fmla="*/ 1 w 1023"/>
                    <a:gd name="T27" fmla="*/ 1 h 1539"/>
                    <a:gd name="T28" fmla="*/ 1 w 1023"/>
                    <a:gd name="T29" fmla="*/ 1 h 1539"/>
                    <a:gd name="T30" fmla="*/ 1 w 1023"/>
                    <a:gd name="T31" fmla="*/ 1 h 1539"/>
                    <a:gd name="T32" fmla="*/ 1 w 1023"/>
                    <a:gd name="T33" fmla="*/ 0 h 1539"/>
                    <a:gd name="T34" fmla="*/ 1 w 1023"/>
                    <a:gd name="T35" fmla="*/ 0 h 1539"/>
                    <a:gd name="T36" fmla="*/ 1 w 1023"/>
                    <a:gd name="T37" fmla="*/ 0 h 1539"/>
                    <a:gd name="T38" fmla="*/ 1 w 1023"/>
                    <a:gd name="T39" fmla="*/ 0 h 1539"/>
                    <a:gd name="T40" fmla="*/ 1 w 1023"/>
                    <a:gd name="T41" fmla="*/ 0 h 1539"/>
                    <a:gd name="T42" fmla="*/ 1 w 1023"/>
                    <a:gd name="T43" fmla="*/ 0 h 1539"/>
                    <a:gd name="T44" fmla="*/ 1 w 1023"/>
                    <a:gd name="T45" fmla="*/ 0 h 1539"/>
                    <a:gd name="T46" fmla="*/ 1 w 1023"/>
                    <a:gd name="T47" fmla="*/ 0 h 1539"/>
                    <a:gd name="T48" fmla="*/ 1 w 1023"/>
                    <a:gd name="T49" fmla="*/ 0 h 1539"/>
                    <a:gd name="T50" fmla="*/ 1 w 1023"/>
                    <a:gd name="T51" fmla="*/ 0 h 1539"/>
                    <a:gd name="T52" fmla="*/ 1 w 1023"/>
                    <a:gd name="T53" fmla="*/ 0 h 1539"/>
                    <a:gd name="T54" fmla="*/ 0 w 1023"/>
                    <a:gd name="T55" fmla="*/ 2 h 1539"/>
                    <a:gd name="T56" fmla="*/ 0 w 1023"/>
                    <a:gd name="T57" fmla="*/ 2 h 1539"/>
                    <a:gd name="T58" fmla="*/ 0 w 1023"/>
                    <a:gd name="T59" fmla="*/ 2 h 1539"/>
                    <a:gd name="T60" fmla="*/ 0 w 1023"/>
                    <a:gd name="T61" fmla="*/ 2 h 1539"/>
                    <a:gd name="T62" fmla="*/ 0 w 1023"/>
                    <a:gd name="T63" fmla="*/ 2 h 1539"/>
                    <a:gd name="T64" fmla="*/ 0 w 1023"/>
                    <a:gd name="T65" fmla="*/ 2 h 1539"/>
                    <a:gd name="T66" fmla="*/ 0 w 1023"/>
                    <a:gd name="T67" fmla="*/ 2 h 1539"/>
                    <a:gd name="T68" fmla="*/ 0 w 1023"/>
                    <a:gd name="T69" fmla="*/ 2 h 1539"/>
                    <a:gd name="T70" fmla="*/ 0 w 1023"/>
                    <a:gd name="T71" fmla="*/ 2 h 1539"/>
                    <a:gd name="T72" fmla="*/ 0 w 1023"/>
                    <a:gd name="T73" fmla="*/ 0 h 1539"/>
                    <a:gd name="T74" fmla="*/ 0 w 1023"/>
                    <a:gd name="T75" fmla="*/ 0 h 1539"/>
                    <a:gd name="T76" fmla="*/ 0 w 1023"/>
                    <a:gd name="T77" fmla="*/ 0 h 1539"/>
                    <a:gd name="T78" fmla="*/ 0 w 1023"/>
                    <a:gd name="T79" fmla="*/ 0 h 1539"/>
                    <a:gd name="T80" fmla="*/ 0 w 1023"/>
                    <a:gd name="T81" fmla="*/ 0 h 1539"/>
                    <a:gd name="T82" fmla="*/ 0 w 1023"/>
                    <a:gd name="T83" fmla="*/ 0 h 1539"/>
                    <a:gd name="T84" fmla="*/ 0 w 1023"/>
                    <a:gd name="T85" fmla="*/ 0 h 153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23"/>
                    <a:gd name="T130" fmla="*/ 0 h 1539"/>
                    <a:gd name="T131" fmla="*/ 1023 w 1023"/>
                    <a:gd name="T132" fmla="*/ 1539 h 153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23" h="1539">
                      <a:moveTo>
                        <a:pt x="1023" y="632"/>
                      </a:moveTo>
                      <a:lnTo>
                        <a:pt x="970" y="339"/>
                      </a:lnTo>
                      <a:lnTo>
                        <a:pt x="963" y="316"/>
                      </a:lnTo>
                      <a:lnTo>
                        <a:pt x="947" y="304"/>
                      </a:lnTo>
                      <a:lnTo>
                        <a:pt x="932" y="300"/>
                      </a:lnTo>
                      <a:lnTo>
                        <a:pt x="908" y="304"/>
                      </a:lnTo>
                      <a:lnTo>
                        <a:pt x="898" y="317"/>
                      </a:lnTo>
                      <a:lnTo>
                        <a:pt x="889" y="339"/>
                      </a:lnTo>
                      <a:lnTo>
                        <a:pt x="766" y="1175"/>
                      </a:lnTo>
                      <a:lnTo>
                        <a:pt x="754" y="1218"/>
                      </a:lnTo>
                      <a:lnTo>
                        <a:pt x="744" y="1234"/>
                      </a:lnTo>
                      <a:lnTo>
                        <a:pt x="723" y="1241"/>
                      </a:lnTo>
                      <a:lnTo>
                        <a:pt x="708" y="1246"/>
                      </a:lnTo>
                      <a:lnTo>
                        <a:pt x="687" y="1239"/>
                      </a:lnTo>
                      <a:lnTo>
                        <a:pt x="672" y="1221"/>
                      </a:lnTo>
                      <a:lnTo>
                        <a:pt x="660" y="1175"/>
                      </a:lnTo>
                      <a:lnTo>
                        <a:pt x="537" y="206"/>
                      </a:lnTo>
                      <a:lnTo>
                        <a:pt x="528" y="159"/>
                      </a:lnTo>
                      <a:lnTo>
                        <a:pt x="523" y="145"/>
                      </a:lnTo>
                      <a:lnTo>
                        <a:pt x="514" y="130"/>
                      </a:lnTo>
                      <a:lnTo>
                        <a:pt x="498" y="119"/>
                      </a:lnTo>
                      <a:lnTo>
                        <a:pt x="484" y="117"/>
                      </a:lnTo>
                      <a:lnTo>
                        <a:pt x="463" y="123"/>
                      </a:lnTo>
                      <a:lnTo>
                        <a:pt x="446" y="133"/>
                      </a:lnTo>
                      <a:lnTo>
                        <a:pt x="437" y="145"/>
                      </a:lnTo>
                      <a:lnTo>
                        <a:pt x="430" y="159"/>
                      </a:lnTo>
                      <a:lnTo>
                        <a:pt x="422" y="199"/>
                      </a:lnTo>
                      <a:lnTo>
                        <a:pt x="309" y="1441"/>
                      </a:lnTo>
                      <a:lnTo>
                        <a:pt x="302" y="1494"/>
                      </a:lnTo>
                      <a:lnTo>
                        <a:pt x="291" y="1520"/>
                      </a:lnTo>
                      <a:lnTo>
                        <a:pt x="272" y="1532"/>
                      </a:lnTo>
                      <a:lnTo>
                        <a:pt x="254" y="1539"/>
                      </a:lnTo>
                      <a:lnTo>
                        <a:pt x="236" y="1532"/>
                      </a:lnTo>
                      <a:lnTo>
                        <a:pt x="225" y="1520"/>
                      </a:lnTo>
                      <a:lnTo>
                        <a:pt x="218" y="1498"/>
                      </a:lnTo>
                      <a:lnTo>
                        <a:pt x="211" y="1446"/>
                      </a:lnTo>
                      <a:lnTo>
                        <a:pt x="66" y="88"/>
                      </a:lnTo>
                      <a:lnTo>
                        <a:pt x="61" y="59"/>
                      </a:lnTo>
                      <a:lnTo>
                        <a:pt x="51" y="34"/>
                      </a:lnTo>
                      <a:lnTo>
                        <a:pt x="39" y="17"/>
                      </a:lnTo>
                      <a:lnTo>
                        <a:pt x="27" y="5"/>
                      </a:lnTo>
                      <a:lnTo>
                        <a:pt x="13" y="0"/>
                      </a:lnTo>
                      <a:lnTo>
                        <a:pt x="0" y="0"/>
                      </a:lnTo>
                    </a:path>
                  </a:pathLst>
                </a:custGeom>
                <a:noFill/>
                <a:ln w="28575">
                  <a:solidFill>
                    <a:srgbClr val="FF4040"/>
                  </a:solidFill>
                  <a:round/>
                  <a:headEnd/>
                  <a:tailEnd/>
                </a:ln>
                <a:extLst>
                  <a:ext uri="{909E8E84-426E-40DD-AFC4-6F175D3DCCD1}">
                    <a14:hiddenFill xmlns:a14="http://schemas.microsoft.com/office/drawing/2010/main">
                      <a:solidFill>
                        <a:srgbClr val="FFFFFF"/>
                      </a:solidFill>
                    </a14:hiddenFill>
                  </a:ext>
                </a:extLst>
              </p:spPr>
              <p:txBody>
                <a:bodyPr/>
                <a:lstStyle/>
                <a:p>
                  <a:endParaRPr lang="es-SV"/>
                </a:p>
              </p:txBody>
            </p:sp>
          </p:grpSp>
        </p:grpSp>
        <p:sp>
          <p:nvSpPr>
            <p:cNvPr id="15381" name="AutoShape 15"/>
            <p:cNvSpPr>
              <a:spLocks noChangeArrowheads="1"/>
            </p:cNvSpPr>
            <p:nvPr/>
          </p:nvSpPr>
          <p:spPr bwMode="auto">
            <a:xfrm>
              <a:off x="2880" y="2488"/>
              <a:ext cx="576" cy="432"/>
            </a:xfrm>
            <a:prstGeom prst="hexagon">
              <a:avLst>
                <a:gd name="adj" fmla="val 33333"/>
                <a:gd name="vf" fmla="val 115470"/>
              </a:avLst>
            </a:prstGeom>
            <a:solidFill>
              <a:srgbClr val="CCFFFF"/>
            </a:solidFill>
            <a:ln w="12700">
              <a:solidFill>
                <a:schemeClr val="accent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s-CO" altLang="es-SV" sz="4000" b="1">
                  <a:solidFill>
                    <a:srgbClr val="000000"/>
                  </a:solidFill>
                  <a:latin typeface="Tahoma" pitchFamily="34" charset="0"/>
                </a:rPr>
                <a:t>A</a:t>
              </a:r>
            </a:p>
          </p:txBody>
        </p:sp>
      </p:grpSp>
      <p:sp>
        <p:nvSpPr>
          <p:cNvPr id="30736" name="Oval 16"/>
          <p:cNvSpPr>
            <a:spLocks noChangeArrowheads="1"/>
          </p:cNvSpPr>
          <p:nvPr/>
        </p:nvSpPr>
        <p:spPr bwMode="auto">
          <a:xfrm>
            <a:off x="5943600" y="2438400"/>
            <a:ext cx="152400" cy="2667000"/>
          </a:xfrm>
          <a:prstGeom prst="ellipse">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SV" altLang="es-SV">
              <a:latin typeface="Calibri" pitchFamily="34" charset="0"/>
            </a:endParaRPr>
          </a:p>
        </p:txBody>
      </p:sp>
      <p:sp>
        <p:nvSpPr>
          <p:cNvPr id="30737" name="Text Box 17"/>
          <p:cNvSpPr txBox="1">
            <a:spLocks noChangeArrowheads="1"/>
          </p:cNvSpPr>
          <p:nvPr/>
        </p:nvSpPr>
        <p:spPr bwMode="auto">
          <a:xfrm>
            <a:off x="5486400" y="5105400"/>
            <a:ext cx="13049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SV" sz="1600" b="1" dirty="0" smtClean="0">
                <a:solidFill>
                  <a:schemeClr val="accent2">
                    <a:lumMod val="50000"/>
                  </a:schemeClr>
                </a:solidFill>
                <a:latin typeface="Tahoma" panose="020B0604030504040204" pitchFamily="34" charset="0"/>
              </a:rPr>
              <a:t>RECURSOS</a:t>
            </a:r>
            <a:endParaRPr lang="es-ES" altLang="es-SV" sz="1600" b="1" dirty="0" smtClean="0">
              <a:solidFill>
                <a:schemeClr val="accent2">
                  <a:lumMod val="50000"/>
                </a:schemeClr>
              </a:solidFill>
              <a:latin typeface="Tahoma" panose="020B0604030504040204" pitchFamily="34" charset="0"/>
            </a:endParaRPr>
          </a:p>
        </p:txBody>
      </p:sp>
      <p:sp>
        <p:nvSpPr>
          <p:cNvPr id="30738" name="Line 18"/>
          <p:cNvSpPr>
            <a:spLocks noChangeShapeType="1"/>
          </p:cNvSpPr>
          <p:nvPr/>
        </p:nvSpPr>
        <p:spPr bwMode="auto">
          <a:xfrm>
            <a:off x="7235825" y="4221163"/>
            <a:ext cx="0" cy="129540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s-SV"/>
          </a:p>
        </p:txBody>
      </p:sp>
      <p:sp>
        <p:nvSpPr>
          <p:cNvPr id="30739" name="AutoShape 19"/>
          <p:cNvSpPr>
            <a:spLocks noChangeArrowheads="1"/>
          </p:cNvSpPr>
          <p:nvPr/>
        </p:nvSpPr>
        <p:spPr bwMode="auto">
          <a:xfrm>
            <a:off x="7667625" y="5734050"/>
            <a:ext cx="762000" cy="635000"/>
          </a:xfrm>
          <a:prstGeom prst="notchedRightArrow">
            <a:avLst>
              <a:gd name="adj1" fmla="val 50000"/>
              <a:gd name="adj2" fmla="val 30000"/>
            </a:avLst>
          </a:prstGeom>
          <a:solidFill>
            <a:srgbClr val="FFFFCC"/>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s-MX" altLang="es-SV" sz="1600" b="1">
                <a:solidFill>
                  <a:srgbClr val="000000"/>
                </a:solidFill>
                <a:latin typeface="Tahoma" pitchFamily="34" charset="0"/>
              </a:rPr>
              <a:t>Human</a:t>
            </a:r>
            <a:endParaRPr lang="es-ES" altLang="es-SV" sz="1600" b="1">
              <a:solidFill>
                <a:srgbClr val="000000"/>
              </a:solidFill>
              <a:latin typeface="Tahoma" pitchFamily="34" charset="0"/>
            </a:endParaRPr>
          </a:p>
        </p:txBody>
      </p:sp>
      <p:sp>
        <p:nvSpPr>
          <p:cNvPr id="30740" name="AutoShape 20"/>
          <p:cNvSpPr>
            <a:spLocks noChangeArrowheads="1"/>
          </p:cNvSpPr>
          <p:nvPr/>
        </p:nvSpPr>
        <p:spPr bwMode="auto">
          <a:xfrm>
            <a:off x="6732588" y="5734050"/>
            <a:ext cx="838200" cy="558800"/>
          </a:xfrm>
          <a:prstGeom prst="notchedRightArrow">
            <a:avLst>
              <a:gd name="adj1" fmla="val 50000"/>
              <a:gd name="adj2" fmla="val 37500"/>
            </a:avLst>
          </a:prstGeom>
          <a:solidFill>
            <a:srgbClr val="FFFFCC"/>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s-MX" altLang="es-SV" sz="1600" b="1">
                <a:solidFill>
                  <a:srgbClr val="000000"/>
                </a:solidFill>
                <a:latin typeface="Tahoma" pitchFamily="34" charset="0"/>
              </a:rPr>
              <a:t>Financi</a:t>
            </a:r>
            <a:endParaRPr lang="es-ES" altLang="es-SV" sz="1600" b="1">
              <a:solidFill>
                <a:srgbClr val="000000"/>
              </a:solidFill>
              <a:latin typeface="Tahoma" pitchFamily="34" charset="0"/>
            </a:endParaRPr>
          </a:p>
        </p:txBody>
      </p:sp>
      <p:sp>
        <p:nvSpPr>
          <p:cNvPr id="30741" name="AutoShape 21"/>
          <p:cNvSpPr>
            <a:spLocks noChangeArrowheads="1"/>
          </p:cNvSpPr>
          <p:nvPr/>
        </p:nvSpPr>
        <p:spPr bwMode="auto">
          <a:xfrm>
            <a:off x="5795963" y="5661025"/>
            <a:ext cx="838200" cy="635000"/>
          </a:xfrm>
          <a:prstGeom prst="notchedRightArrow">
            <a:avLst>
              <a:gd name="adj1" fmla="val 50000"/>
              <a:gd name="adj2" fmla="val 33000"/>
            </a:avLst>
          </a:prstGeom>
          <a:solidFill>
            <a:srgbClr val="FFFFCC"/>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s-MX" altLang="es-SV" sz="1600" b="1">
                <a:solidFill>
                  <a:srgbClr val="000000"/>
                </a:solidFill>
                <a:latin typeface="Tahoma" pitchFamily="34" charset="0"/>
              </a:rPr>
              <a:t>Propios</a:t>
            </a:r>
            <a:endParaRPr lang="es-ES" altLang="es-SV" sz="1600" b="1">
              <a:solidFill>
                <a:srgbClr val="000000"/>
              </a:solidFill>
              <a:latin typeface="Tahoma" pitchFamily="34" charset="0"/>
            </a:endParaRPr>
          </a:p>
        </p:txBody>
      </p:sp>
      <p:sp>
        <p:nvSpPr>
          <p:cNvPr id="30742" name="Text Box 22"/>
          <p:cNvSpPr txBox="1">
            <a:spLocks noChangeArrowheads="1"/>
          </p:cNvSpPr>
          <p:nvPr/>
        </p:nvSpPr>
        <p:spPr bwMode="auto">
          <a:xfrm>
            <a:off x="153988" y="4267200"/>
            <a:ext cx="2762250" cy="346075"/>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defRPr/>
            </a:pPr>
            <a:r>
              <a:rPr lang="es-MX" altLang="es-SV" sz="1600" b="1" dirty="0" smtClean="0">
                <a:solidFill>
                  <a:schemeClr val="accent2">
                    <a:lumMod val="50000"/>
                  </a:schemeClr>
                </a:solidFill>
                <a:latin typeface="Tahoma" panose="020B0604030504040204" pitchFamily="34" charset="0"/>
              </a:rPr>
              <a:t>Necesidades individuales</a:t>
            </a:r>
            <a:endParaRPr lang="es-ES" altLang="es-SV" sz="1600" b="1" dirty="0" smtClean="0">
              <a:solidFill>
                <a:schemeClr val="accent2">
                  <a:lumMod val="50000"/>
                </a:schemeClr>
              </a:solidFill>
              <a:latin typeface="Tahoma" panose="020B0604030504040204" pitchFamily="34" charset="0"/>
            </a:endParaRPr>
          </a:p>
        </p:txBody>
      </p:sp>
      <p:sp>
        <p:nvSpPr>
          <p:cNvPr id="30743" name="Text Box 23"/>
          <p:cNvSpPr txBox="1">
            <a:spLocks noChangeArrowheads="1"/>
          </p:cNvSpPr>
          <p:nvPr/>
        </p:nvSpPr>
        <p:spPr bwMode="auto">
          <a:xfrm>
            <a:off x="6172200" y="2819400"/>
            <a:ext cx="2225675" cy="346075"/>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Arial" panose="020B0604020202020204" pitchFamily="34" charset="0"/>
              <a:buNone/>
              <a:defRPr/>
            </a:pPr>
            <a:r>
              <a:rPr lang="es-MX" altLang="es-SV" sz="1600" b="1" dirty="0" smtClean="0">
                <a:solidFill>
                  <a:schemeClr val="accent2">
                    <a:lumMod val="50000"/>
                  </a:schemeClr>
                </a:solidFill>
                <a:latin typeface="Tahoma" panose="020B0604030504040204" pitchFamily="34" charset="0"/>
              </a:rPr>
              <a:t>Objetivos generales</a:t>
            </a:r>
            <a:endParaRPr lang="es-ES" altLang="es-SV" sz="1600" b="1" dirty="0" smtClean="0">
              <a:solidFill>
                <a:schemeClr val="accent2">
                  <a:lumMod val="50000"/>
                </a:schemeClr>
              </a:solidFill>
              <a:latin typeface="Tahoma" panose="020B0604030504040204" pitchFamily="34" charset="0"/>
            </a:endParaRPr>
          </a:p>
        </p:txBody>
      </p:sp>
      <p:sp>
        <p:nvSpPr>
          <p:cNvPr id="30744" name="Text Box 24"/>
          <p:cNvSpPr txBox="1">
            <a:spLocks noChangeArrowheads="1"/>
          </p:cNvSpPr>
          <p:nvPr/>
        </p:nvSpPr>
        <p:spPr bwMode="auto">
          <a:xfrm>
            <a:off x="4038600" y="2057400"/>
            <a:ext cx="4824413" cy="346075"/>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SV" sz="1600" b="1" dirty="0" smtClean="0">
                <a:solidFill>
                  <a:schemeClr val="accent2">
                    <a:lumMod val="50000"/>
                  </a:schemeClr>
                </a:solidFill>
                <a:latin typeface="Tahoma" panose="020B0604030504040204" pitchFamily="34" charset="0"/>
              </a:rPr>
              <a:t>Metas a corto, mediano y largo plazo</a:t>
            </a:r>
            <a:endParaRPr lang="es-ES" altLang="es-SV" sz="1600" b="1" dirty="0" smtClean="0">
              <a:solidFill>
                <a:schemeClr val="accent2">
                  <a:lumMod val="50000"/>
                </a:schemeClr>
              </a:solidFill>
              <a:latin typeface="Tahoma" panose="020B0604030504040204" pitchFamily="34" charset="0"/>
            </a:endParaRPr>
          </a:p>
        </p:txBody>
      </p:sp>
      <p:sp>
        <p:nvSpPr>
          <p:cNvPr id="30745" name="Text Box 25"/>
          <p:cNvSpPr txBox="1">
            <a:spLocks noChangeArrowheads="1"/>
          </p:cNvSpPr>
          <p:nvPr/>
        </p:nvSpPr>
        <p:spPr bwMode="auto">
          <a:xfrm>
            <a:off x="2697163" y="4959350"/>
            <a:ext cx="2551112" cy="346075"/>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s-MX" altLang="es-SV" sz="1600" b="1" smtClean="0">
                <a:solidFill>
                  <a:schemeClr val="accent2">
                    <a:lumMod val="50000"/>
                  </a:schemeClr>
                </a:solidFill>
                <a:latin typeface="Tahoma" panose="020B0604030504040204" pitchFamily="34" charset="0"/>
              </a:rPr>
              <a:t>Actividades específicas</a:t>
            </a:r>
            <a:endParaRPr lang="es-ES" altLang="es-SV" sz="1600" b="1" smtClean="0">
              <a:solidFill>
                <a:schemeClr val="accent2">
                  <a:lumMod val="50000"/>
                </a:schemeClr>
              </a:solidFill>
              <a:latin typeface="Tahoma" panose="020B0604030504040204" pitchFamily="34" charset="0"/>
            </a:endParaRPr>
          </a:p>
        </p:txBody>
      </p:sp>
      <p:sp>
        <p:nvSpPr>
          <p:cNvPr id="30746" name="AutoShape 26"/>
          <p:cNvSpPr>
            <a:spLocks noChangeArrowheads="1"/>
          </p:cNvSpPr>
          <p:nvPr/>
        </p:nvSpPr>
        <p:spPr bwMode="auto">
          <a:xfrm rot="-1368992">
            <a:off x="7767638" y="4862513"/>
            <a:ext cx="1050925" cy="685800"/>
          </a:xfrm>
          <a:prstGeom prst="chevron">
            <a:avLst>
              <a:gd name="adj" fmla="val 38310"/>
            </a:avLst>
          </a:prstGeom>
          <a:solidFill>
            <a:schemeClr val="accent1">
              <a:lumMod val="60000"/>
              <a:lumOff val="40000"/>
            </a:schemeClr>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s-MX" altLang="es-SV" sz="1800" b="1" smtClean="0">
                <a:solidFill>
                  <a:srgbClr val="000000"/>
                </a:solidFill>
                <a:latin typeface="Impact" panose="020B0806030902050204" pitchFamily="34" charset="0"/>
              </a:rPr>
              <a:t>E. V.</a:t>
            </a:r>
            <a:endParaRPr lang="es-ES" altLang="es-SV" sz="1800" b="1" smtClean="0">
              <a:solidFill>
                <a:srgbClr val="000000"/>
              </a:solidFill>
              <a:latin typeface="Impact" panose="020B0806030902050204" pitchFamily="34" charset="0"/>
            </a:endParaRPr>
          </a:p>
        </p:txBody>
      </p:sp>
      <p:sp>
        <p:nvSpPr>
          <p:cNvPr id="30747" name="Text Box 27"/>
          <p:cNvSpPr txBox="1">
            <a:spLocks noChangeArrowheads="1"/>
          </p:cNvSpPr>
          <p:nvPr/>
        </p:nvSpPr>
        <p:spPr bwMode="auto">
          <a:xfrm>
            <a:off x="814388" y="352826"/>
            <a:ext cx="5976937"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s-CO" altLang="es-SV" b="1" dirty="0" smtClean="0">
                <a:ln w="22225">
                  <a:solidFill>
                    <a:schemeClr val="accent2"/>
                  </a:solidFill>
                  <a:prstDash val="solid"/>
                </a:ln>
                <a:solidFill>
                  <a:schemeClr val="accent2">
                    <a:lumMod val="40000"/>
                    <a:lumOff val="60000"/>
                  </a:schemeClr>
                </a:solidFill>
                <a:latin typeface="Rockwell Extra Bold" panose="02060903040505020403" pitchFamily="18" charset="0"/>
              </a:rPr>
              <a:t>PROYECTO DE VIDA</a:t>
            </a:r>
          </a:p>
        </p:txBody>
      </p:sp>
      <p:sp>
        <p:nvSpPr>
          <p:cNvPr id="4" name="Marcador de pie de página 3"/>
          <p:cNvSpPr>
            <a:spLocks noGrp="1"/>
          </p:cNvSpPr>
          <p:nvPr>
            <p:ph type="ftr" sz="quarter" idx="11"/>
          </p:nvPr>
        </p:nvSpPr>
        <p:spPr/>
        <p:txBody>
          <a:bodyPr/>
          <a:lstStyle/>
          <a:p>
            <a:pPr>
              <a:defRPr/>
            </a:pPr>
            <a:r>
              <a:rPr lang="es-ES"/>
              <a:t>UTEC- CFP FUNSALPRODESE</a:t>
            </a:r>
          </a:p>
        </p:txBody>
      </p:sp>
      <p:sp>
        <p:nvSpPr>
          <p:cNvPr id="15379"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8691335-E724-4BD9-A4DC-A767E00FE494}" type="slidenum">
              <a:rPr lang="es-ES" altLang="es-SV">
                <a:solidFill>
                  <a:schemeClr val="accent1"/>
                </a:solidFill>
              </a:rPr>
              <a:pPr/>
              <a:t>10</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2000" fill="hold"/>
                                        <p:tgtEl>
                                          <p:spTgt spid="30747">
                                            <p:txEl>
                                              <p:pRg st="0" end="0"/>
                                            </p:txEl>
                                          </p:spTgt>
                                        </p:tgtEl>
                                      </p:cBhvr>
                                      <p:by x="150000" y="150000"/>
                                    </p:animScale>
                                  </p:childTnLst>
                                  <p:subTnLst>
                                    <p:audio>
                                      <p:cMediaNode>
                                        <p:cTn display="0" masterRel="sameClick">
                                          <p:stCondLst>
                                            <p:cond evt="begin" delay="0">
                                              <p:tn val="5"/>
                                            </p:cond>
                                          </p:stCondLst>
                                          <p:endCondLst>
                                            <p:cond evt="onStopAudio" delay="0">
                                              <p:tgtEl>
                                                <p:sldTgt/>
                                              </p:tgtEl>
                                            </p:cond>
                                          </p:endCondLst>
                                        </p:cTn>
                                        <p:tgtEl>
                                          <p:sndTgt r:embed="rId2" name="whoosh.wav"/>
                                        </p:tgtEl>
                                      </p:cMediaNode>
                                    </p:audio>
                                  </p:sub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30722"/>
                                        </p:tgtEl>
                                        <p:attrNameLst>
                                          <p:attrName>style.visibility</p:attrName>
                                        </p:attrNameLst>
                                      </p:cBhvr>
                                      <p:to>
                                        <p:strVal val="visible"/>
                                      </p:to>
                                    </p:set>
                                    <p:anim calcmode="lin" valueType="num">
                                      <p:cBhvr additive="base">
                                        <p:cTn id="11" dur="500" fill="hold"/>
                                        <p:tgtEl>
                                          <p:spTgt spid="30722"/>
                                        </p:tgtEl>
                                        <p:attrNameLst>
                                          <p:attrName>ppt_x</p:attrName>
                                        </p:attrNameLst>
                                      </p:cBhvr>
                                      <p:tavLst>
                                        <p:tav tm="0">
                                          <p:val>
                                            <p:strVal val="0-#ppt_w/2"/>
                                          </p:val>
                                        </p:tav>
                                        <p:tav tm="100000">
                                          <p:val>
                                            <p:strVal val="#ppt_x"/>
                                          </p:val>
                                        </p:tav>
                                      </p:tavLst>
                                    </p:anim>
                                    <p:anim calcmode="lin" valueType="num">
                                      <p:cBhvr additive="base">
                                        <p:cTn id="12" dur="500" fill="hold"/>
                                        <p:tgtEl>
                                          <p:spTgt spid="3072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LATIGO.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0742"/>
                                        </p:tgtEl>
                                        <p:attrNameLst>
                                          <p:attrName>style.visibility</p:attrName>
                                        </p:attrNameLst>
                                      </p:cBhvr>
                                      <p:to>
                                        <p:strVal val="visible"/>
                                      </p:to>
                                    </p:set>
                                    <p:anim calcmode="lin" valueType="num">
                                      <p:cBhvr additive="base">
                                        <p:cTn id="17" dur="500" fill="hold"/>
                                        <p:tgtEl>
                                          <p:spTgt spid="30742"/>
                                        </p:tgtEl>
                                        <p:attrNameLst>
                                          <p:attrName>ppt_x</p:attrName>
                                        </p:attrNameLst>
                                      </p:cBhvr>
                                      <p:tavLst>
                                        <p:tav tm="0">
                                          <p:val>
                                            <p:strVal val="0-#ppt_w/2"/>
                                          </p:val>
                                        </p:tav>
                                        <p:tav tm="100000">
                                          <p:val>
                                            <p:strVal val="#ppt_x"/>
                                          </p:val>
                                        </p:tav>
                                      </p:tavLst>
                                    </p:anim>
                                    <p:anim calcmode="lin" valueType="num">
                                      <p:cBhvr additive="base">
                                        <p:cTn id="18" dur="500" fill="hold"/>
                                        <p:tgtEl>
                                          <p:spTgt spid="30742"/>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0723"/>
                                        </p:tgtEl>
                                        <p:attrNameLst>
                                          <p:attrName>style.visibility</p:attrName>
                                        </p:attrNameLst>
                                      </p:cBhvr>
                                      <p:to>
                                        <p:strVal val="visible"/>
                                      </p:to>
                                    </p:set>
                                    <p:anim calcmode="lin" valueType="num">
                                      <p:cBhvr additive="base">
                                        <p:cTn id="23" dur="500" fill="hold"/>
                                        <p:tgtEl>
                                          <p:spTgt spid="30723"/>
                                        </p:tgtEl>
                                        <p:attrNameLst>
                                          <p:attrName>ppt_x</p:attrName>
                                        </p:attrNameLst>
                                      </p:cBhvr>
                                      <p:tavLst>
                                        <p:tav tm="0">
                                          <p:val>
                                            <p:strVal val="0-#ppt_w/2"/>
                                          </p:val>
                                        </p:tav>
                                        <p:tav tm="100000">
                                          <p:val>
                                            <p:strVal val="#ppt_x"/>
                                          </p:val>
                                        </p:tav>
                                      </p:tavLst>
                                    </p:anim>
                                    <p:anim calcmode="lin" valueType="num">
                                      <p:cBhvr additive="base">
                                        <p:cTn id="24" dur="500" fill="hold"/>
                                        <p:tgtEl>
                                          <p:spTgt spid="3072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LATIGO.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0743"/>
                                        </p:tgtEl>
                                        <p:attrNameLst>
                                          <p:attrName>style.visibility</p:attrName>
                                        </p:attrNameLst>
                                      </p:cBhvr>
                                      <p:to>
                                        <p:strVal val="visible"/>
                                      </p:to>
                                    </p:set>
                                    <p:anim calcmode="lin" valueType="num">
                                      <p:cBhvr additive="base">
                                        <p:cTn id="29" dur="500" fill="hold"/>
                                        <p:tgtEl>
                                          <p:spTgt spid="30743"/>
                                        </p:tgtEl>
                                        <p:attrNameLst>
                                          <p:attrName>ppt_x</p:attrName>
                                        </p:attrNameLst>
                                      </p:cBhvr>
                                      <p:tavLst>
                                        <p:tav tm="0">
                                          <p:val>
                                            <p:strVal val="0-#ppt_w/2"/>
                                          </p:val>
                                        </p:tav>
                                        <p:tav tm="100000">
                                          <p:val>
                                            <p:strVal val="#ppt_x"/>
                                          </p:val>
                                        </p:tav>
                                      </p:tavLst>
                                    </p:anim>
                                    <p:anim calcmode="lin" valueType="num">
                                      <p:cBhvr additive="base">
                                        <p:cTn id="30" dur="500" fill="hold"/>
                                        <p:tgtEl>
                                          <p:spTgt spid="30743"/>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additive="base">
                                        <p:cTn id="35" dur="500" fill="hold"/>
                                        <p:tgtEl>
                                          <p:spTgt spid="2"/>
                                        </p:tgtEl>
                                        <p:attrNameLst>
                                          <p:attrName>ppt_x</p:attrName>
                                        </p:attrNameLst>
                                      </p:cBhvr>
                                      <p:tavLst>
                                        <p:tav tm="0">
                                          <p:val>
                                            <p:strVal val="0-#ppt_w/2"/>
                                          </p:val>
                                        </p:tav>
                                        <p:tav tm="100000">
                                          <p:val>
                                            <p:strVal val="#ppt_x"/>
                                          </p:val>
                                        </p:tav>
                                      </p:tavLst>
                                    </p:anim>
                                    <p:anim calcmode="lin" valueType="num">
                                      <p:cBhvr additive="base">
                                        <p:cTn id="36"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3"/>
                                            </p:cond>
                                          </p:stCondLst>
                                          <p:endCondLst>
                                            <p:cond evt="onStopAudio" delay="0">
                                              <p:tgtEl>
                                                <p:sldTgt/>
                                              </p:tgtEl>
                                            </p:cond>
                                          </p:endCondLst>
                                        </p:cTn>
                                        <p:tgtEl>
                                          <p:sndTgt r:embed="rId3" name="LATIGO.WAV"/>
                                        </p:tgtEl>
                                      </p:cMediaNode>
                                    </p:audio>
                                  </p:sub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0744"/>
                                        </p:tgtEl>
                                        <p:attrNameLst>
                                          <p:attrName>style.visibility</p:attrName>
                                        </p:attrNameLst>
                                      </p:cBhvr>
                                      <p:to>
                                        <p:strVal val="visible"/>
                                      </p:to>
                                    </p:set>
                                    <p:anim calcmode="lin" valueType="num">
                                      <p:cBhvr additive="base">
                                        <p:cTn id="41" dur="500" fill="hold"/>
                                        <p:tgtEl>
                                          <p:spTgt spid="30744"/>
                                        </p:tgtEl>
                                        <p:attrNameLst>
                                          <p:attrName>ppt_x</p:attrName>
                                        </p:attrNameLst>
                                      </p:cBhvr>
                                      <p:tavLst>
                                        <p:tav tm="0">
                                          <p:val>
                                            <p:strVal val="0-#ppt_w/2"/>
                                          </p:val>
                                        </p:tav>
                                        <p:tav tm="100000">
                                          <p:val>
                                            <p:strVal val="#ppt_x"/>
                                          </p:val>
                                        </p:tav>
                                      </p:tavLst>
                                    </p:anim>
                                    <p:anim calcmode="lin" valueType="num">
                                      <p:cBhvr additive="base">
                                        <p:cTn id="42" dur="500" fill="hold"/>
                                        <p:tgtEl>
                                          <p:spTgt spid="30744"/>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8" fill="hold"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500" fill="hold"/>
                                        <p:tgtEl>
                                          <p:spTgt spid="3"/>
                                        </p:tgtEl>
                                        <p:attrNameLst>
                                          <p:attrName>ppt_x</p:attrName>
                                        </p:attrNameLst>
                                      </p:cBhvr>
                                      <p:tavLst>
                                        <p:tav tm="0">
                                          <p:val>
                                            <p:strVal val="0-#ppt_w/2"/>
                                          </p:val>
                                        </p:tav>
                                        <p:tav tm="100000">
                                          <p:val>
                                            <p:strVal val="#ppt_x"/>
                                          </p:val>
                                        </p:tav>
                                      </p:tavLst>
                                    </p:anim>
                                    <p:anim calcmode="lin" valueType="num">
                                      <p:cBhvr additive="base">
                                        <p:cTn id="48"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5"/>
                                            </p:cond>
                                          </p:stCondLst>
                                          <p:endCondLst>
                                            <p:cond evt="onStopAudio" delay="0">
                                              <p:tgtEl>
                                                <p:sldTgt/>
                                              </p:tgtEl>
                                            </p:cond>
                                          </p:endCondLst>
                                        </p:cTn>
                                        <p:tgtEl>
                                          <p:sndTgt r:embed="rId3" name="LATIGO.WAV"/>
                                        </p:tgtEl>
                                      </p:cMediaNode>
                                    </p:audio>
                                  </p:sub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30745"/>
                                        </p:tgtEl>
                                        <p:attrNameLst>
                                          <p:attrName>style.visibility</p:attrName>
                                        </p:attrNameLst>
                                      </p:cBhvr>
                                      <p:to>
                                        <p:strVal val="visible"/>
                                      </p:to>
                                    </p:set>
                                    <p:anim calcmode="lin" valueType="num">
                                      <p:cBhvr additive="base">
                                        <p:cTn id="53" dur="500" fill="hold"/>
                                        <p:tgtEl>
                                          <p:spTgt spid="30745"/>
                                        </p:tgtEl>
                                        <p:attrNameLst>
                                          <p:attrName>ppt_x</p:attrName>
                                        </p:attrNameLst>
                                      </p:cBhvr>
                                      <p:tavLst>
                                        <p:tav tm="0">
                                          <p:val>
                                            <p:strVal val="0-#ppt_w/2"/>
                                          </p:val>
                                        </p:tav>
                                        <p:tav tm="100000">
                                          <p:val>
                                            <p:strVal val="#ppt_x"/>
                                          </p:val>
                                        </p:tav>
                                      </p:tavLst>
                                    </p:anim>
                                    <p:anim calcmode="lin" valueType="num">
                                      <p:cBhvr additive="base">
                                        <p:cTn id="54" dur="500" fill="hold"/>
                                        <p:tgtEl>
                                          <p:spTgt spid="30745"/>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30736"/>
                                        </p:tgtEl>
                                        <p:attrNameLst>
                                          <p:attrName>style.visibility</p:attrName>
                                        </p:attrNameLst>
                                      </p:cBhvr>
                                      <p:to>
                                        <p:strVal val="visible"/>
                                      </p:to>
                                    </p:set>
                                    <p:anim calcmode="lin" valueType="num">
                                      <p:cBhvr additive="base">
                                        <p:cTn id="59" dur="500" fill="hold"/>
                                        <p:tgtEl>
                                          <p:spTgt spid="30736"/>
                                        </p:tgtEl>
                                        <p:attrNameLst>
                                          <p:attrName>ppt_x</p:attrName>
                                        </p:attrNameLst>
                                      </p:cBhvr>
                                      <p:tavLst>
                                        <p:tav tm="0">
                                          <p:val>
                                            <p:strVal val="0-#ppt_w/2"/>
                                          </p:val>
                                        </p:tav>
                                        <p:tav tm="100000">
                                          <p:val>
                                            <p:strVal val="#ppt_x"/>
                                          </p:val>
                                        </p:tav>
                                      </p:tavLst>
                                    </p:anim>
                                    <p:anim calcmode="lin" valueType="num">
                                      <p:cBhvr additive="base">
                                        <p:cTn id="60" dur="500" fill="hold"/>
                                        <p:tgtEl>
                                          <p:spTgt spid="30736"/>
                                        </p:tgtEl>
                                        <p:attrNameLst>
                                          <p:attrName>ppt_y</p:attrName>
                                        </p:attrNameLst>
                                      </p:cBhvr>
                                      <p:tavLst>
                                        <p:tav tm="0">
                                          <p:val>
                                            <p:strVal val="#ppt_y"/>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30737"/>
                                        </p:tgtEl>
                                        <p:attrNameLst>
                                          <p:attrName>style.visibility</p:attrName>
                                        </p:attrNameLst>
                                      </p:cBhvr>
                                      <p:to>
                                        <p:strVal val="visible"/>
                                      </p:to>
                                    </p:set>
                                    <p:anim calcmode="lin" valueType="num">
                                      <p:cBhvr additive="base">
                                        <p:cTn id="65" dur="500" fill="hold"/>
                                        <p:tgtEl>
                                          <p:spTgt spid="30737"/>
                                        </p:tgtEl>
                                        <p:attrNameLst>
                                          <p:attrName>ppt_x</p:attrName>
                                        </p:attrNameLst>
                                      </p:cBhvr>
                                      <p:tavLst>
                                        <p:tav tm="0">
                                          <p:val>
                                            <p:strVal val="0-#ppt_w/2"/>
                                          </p:val>
                                        </p:tav>
                                        <p:tav tm="100000">
                                          <p:val>
                                            <p:strVal val="#ppt_x"/>
                                          </p:val>
                                        </p:tav>
                                      </p:tavLst>
                                    </p:anim>
                                    <p:anim calcmode="lin" valueType="num">
                                      <p:cBhvr additive="base">
                                        <p:cTn id="66" dur="500" fill="hold"/>
                                        <p:tgtEl>
                                          <p:spTgt spid="30737"/>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30738"/>
                                        </p:tgtEl>
                                        <p:attrNameLst>
                                          <p:attrName>style.visibility</p:attrName>
                                        </p:attrNameLst>
                                      </p:cBhvr>
                                      <p:to>
                                        <p:strVal val="visible"/>
                                      </p:to>
                                    </p:set>
                                    <p:anim calcmode="lin" valueType="num">
                                      <p:cBhvr additive="base">
                                        <p:cTn id="71" dur="500" fill="hold"/>
                                        <p:tgtEl>
                                          <p:spTgt spid="30738"/>
                                        </p:tgtEl>
                                        <p:attrNameLst>
                                          <p:attrName>ppt_x</p:attrName>
                                        </p:attrNameLst>
                                      </p:cBhvr>
                                      <p:tavLst>
                                        <p:tav tm="0">
                                          <p:val>
                                            <p:strVal val="0-#ppt_w/2"/>
                                          </p:val>
                                        </p:tav>
                                        <p:tav tm="100000">
                                          <p:val>
                                            <p:strVal val="#ppt_x"/>
                                          </p:val>
                                        </p:tav>
                                      </p:tavLst>
                                    </p:anim>
                                    <p:anim calcmode="lin" valueType="num">
                                      <p:cBhvr additive="base">
                                        <p:cTn id="72" dur="500" fill="hold"/>
                                        <p:tgtEl>
                                          <p:spTgt spid="30738"/>
                                        </p:tgtEl>
                                        <p:attrNameLst>
                                          <p:attrName>ppt_y</p:attrName>
                                        </p:attrNameLst>
                                      </p:cBhvr>
                                      <p:tavLst>
                                        <p:tav tm="0">
                                          <p:val>
                                            <p:strVal val="#ppt_y"/>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30741"/>
                                        </p:tgtEl>
                                        <p:attrNameLst>
                                          <p:attrName>style.visibility</p:attrName>
                                        </p:attrNameLst>
                                      </p:cBhvr>
                                      <p:to>
                                        <p:strVal val="visible"/>
                                      </p:to>
                                    </p:set>
                                    <p:anim calcmode="lin" valueType="num">
                                      <p:cBhvr additive="base">
                                        <p:cTn id="77" dur="500" fill="hold"/>
                                        <p:tgtEl>
                                          <p:spTgt spid="30741"/>
                                        </p:tgtEl>
                                        <p:attrNameLst>
                                          <p:attrName>ppt_x</p:attrName>
                                        </p:attrNameLst>
                                      </p:cBhvr>
                                      <p:tavLst>
                                        <p:tav tm="0">
                                          <p:val>
                                            <p:strVal val="0-#ppt_w/2"/>
                                          </p:val>
                                        </p:tav>
                                        <p:tav tm="100000">
                                          <p:val>
                                            <p:strVal val="#ppt_x"/>
                                          </p:val>
                                        </p:tav>
                                      </p:tavLst>
                                    </p:anim>
                                    <p:anim calcmode="lin" valueType="num">
                                      <p:cBhvr additive="base">
                                        <p:cTn id="78" dur="500" fill="hold"/>
                                        <p:tgtEl>
                                          <p:spTgt spid="3074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5"/>
                                            </p:cond>
                                          </p:stCondLst>
                                          <p:endCondLst>
                                            <p:cond evt="onStopAudio" delay="0">
                                              <p:tgtEl>
                                                <p:sldTgt/>
                                              </p:tgtEl>
                                            </p:cond>
                                          </p:endCondLst>
                                        </p:cTn>
                                        <p:tgtEl>
                                          <p:sndTgt r:embed="rId4" name="whoosh.wav"/>
                                        </p:tgtEl>
                                      </p:cMediaNode>
                                    </p:audio>
                                  </p:sub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30740"/>
                                        </p:tgtEl>
                                        <p:attrNameLst>
                                          <p:attrName>style.visibility</p:attrName>
                                        </p:attrNameLst>
                                      </p:cBhvr>
                                      <p:to>
                                        <p:strVal val="visible"/>
                                      </p:to>
                                    </p:set>
                                    <p:anim calcmode="lin" valueType="num">
                                      <p:cBhvr additive="base">
                                        <p:cTn id="83" dur="500" fill="hold"/>
                                        <p:tgtEl>
                                          <p:spTgt spid="30740"/>
                                        </p:tgtEl>
                                        <p:attrNameLst>
                                          <p:attrName>ppt_x</p:attrName>
                                        </p:attrNameLst>
                                      </p:cBhvr>
                                      <p:tavLst>
                                        <p:tav tm="0">
                                          <p:val>
                                            <p:strVal val="0-#ppt_w/2"/>
                                          </p:val>
                                        </p:tav>
                                        <p:tav tm="100000">
                                          <p:val>
                                            <p:strVal val="#ppt_x"/>
                                          </p:val>
                                        </p:tav>
                                      </p:tavLst>
                                    </p:anim>
                                    <p:anim calcmode="lin" valueType="num">
                                      <p:cBhvr additive="base">
                                        <p:cTn id="84" dur="500" fill="hold"/>
                                        <p:tgtEl>
                                          <p:spTgt spid="3074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1"/>
                                            </p:cond>
                                          </p:stCondLst>
                                          <p:endCondLst>
                                            <p:cond evt="onStopAudio" delay="0">
                                              <p:tgtEl>
                                                <p:sldTgt/>
                                              </p:tgtEl>
                                            </p:cond>
                                          </p:endCondLst>
                                        </p:cTn>
                                        <p:tgtEl>
                                          <p:sndTgt r:embed="rId4" name="whoosh.wav"/>
                                        </p:tgtEl>
                                      </p:cMediaNode>
                                    </p:audio>
                                  </p:sub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30739"/>
                                        </p:tgtEl>
                                        <p:attrNameLst>
                                          <p:attrName>style.visibility</p:attrName>
                                        </p:attrNameLst>
                                      </p:cBhvr>
                                      <p:to>
                                        <p:strVal val="visible"/>
                                      </p:to>
                                    </p:set>
                                    <p:anim calcmode="lin" valueType="num">
                                      <p:cBhvr additive="base">
                                        <p:cTn id="89" dur="500" fill="hold"/>
                                        <p:tgtEl>
                                          <p:spTgt spid="30739"/>
                                        </p:tgtEl>
                                        <p:attrNameLst>
                                          <p:attrName>ppt_x</p:attrName>
                                        </p:attrNameLst>
                                      </p:cBhvr>
                                      <p:tavLst>
                                        <p:tav tm="0">
                                          <p:val>
                                            <p:strVal val="0-#ppt_w/2"/>
                                          </p:val>
                                        </p:tav>
                                        <p:tav tm="100000">
                                          <p:val>
                                            <p:strVal val="#ppt_x"/>
                                          </p:val>
                                        </p:tav>
                                      </p:tavLst>
                                    </p:anim>
                                    <p:anim calcmode="lin" valueType="num">
                                      <p:cBhvr additive="base">
                                        <p:cTn id="90" dur="500" fill="hold"/>
                                        <p:tgtEl>
                                          <p:spTgt spid="3073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7"/>
                                            </p:cond>
                                          </p:stCondLst>
                                          <p:endCondLst>
                                            <p:cond evt="onStopAudio" delay="0">
                                              <p:tgtEl>
                                                <p:sldTgt/>
                                              </p:tgtEl>
                                            </p:cond>
                                          </p:endCondLst>
                                        </p:cTn>
                                        <p:tgtEl>
                                          <p:sndTgt r:embed="rId4" name="whoosh.wav"/>
                                        </p:tgtEl>
                                      </p:cMediaNode>
                                    </p:audio>
                                  </p:subTnLst>
                                </p:cTn>
                              </p:par>
                            </p:childTnLst>
                          </p:cTn>
                        </p:par>
                      </p:childTnLst>
                    </p:cTn>
                  </p:par>
                  <p:par>
                    <p:cTn id="91" fill="hold" nodeType="clickPar">
                      <p:stCondLst>
                        <p:cond delay="indefinite"/>
                      </p:stCondLst>
                      <p:childTnLst>
                        <p:par>
                          <p:cTn id="92" fill="hold" nodeType="withGroup">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30746"/>
                                        </p:tgtEl>
                                        <p:attrNameLst>
                                          <p:attrName>style.visibility</p:attrName>
                                        </p:attrNameLst>
                                      </p:cBhvr>
                                      <p:to>
                                        <p:strVal val="visible"/>
                                      </p:to>
                                    </p:set>
                                    <p:anim calcmode="lin" valueType="num">
                                      <p:cBhvr additive="base">
                                        <p:cTn id="95" dur="500" fill="hold"/>
                                        <p:tgtEl>
                                          <p:spTgt spid="30746"/>
                                        </p:tgtEl>
                                        <p:attrNameLst>
                                          <p:attrName>ppt_x</p:attrName>
                                        </p:attrNameLst>
                                      </p:cBhvr>
                                      <p:tavLst>
                                        <p:tav tm="0">
                                          <p:val>
                                            <p:strVal val="0-#ppt_w/2"/>
                                          </p:val>
                                        </p:tav>
                                        <p:tav tm="100000">
                                          <p:val>
                                            <p:strVal val="#ppt_x"/>
                                          </p:val>
                                        </p:tav>
                                      </p:tavLst>
                                    </p:anim>
                                    <p:anim calcmode="lin" valueType="num">
                                      <p:cBhvr additive="base">
                                        <p:cTn id="96" dur="500" fill="hold"/>
                                        <p:tgtEl>
                                          <p:spTgt spid="307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nimBg="1" autoUpdateAnimBg="0"/>
      <p:bldP spid="30723" grpId="0" animBg="1" autoUpdateAnimBg="0"/>
      <p:bldP spid="30736" grpId="0" animBg="1"/>
      <p:bldP spid="30737" grpId="0" autoUpdateAnimBg="0"/>
      <p:bldP spid="30738" grpId="0" animBg="1"/>
      <p:bldP spid="30739" grpId="0" animBg="1" autoUpdateAnimBg="0"/>
      <p:bldP spid="30740" grpId="0" animBg="1" autoUpdateAnimBg="0"/>
      <p:bldP spid="30741" grpId="0" animBg="1" autoUpdateAnimBg="0"/>
      <p:bldP spid="30742" grpId="0" animBg="1" autoUpdateAnimBg="0"/>
      <p:bldP spid="30743" grpId="0" animBg="1" autoUpdateAnimBg="0"/>
      <p:bldP spid="30744" grpId="0" animBg="1" autoUpdateAnimBg="0"/>
      <p:bldP spid="30745" grpId="0" animBg="1" autoUpdateAnimBg="0"/>
      <p:bldP spid="30746" grpId="0" animBg="1" autoUpdateAnimBg="0"/>
      <p:bldP spid="3074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250825" y="485775"/>
            <a:ext cx="7369175" cy="1143000"/>
          </a:xfrm>
        </p:spPr>
        <p:txBody>
          <a:bodyPr rtlCol="0">
            <a:normAutofit fontScale="90000"/>
          </a:bodyPr>
          <a:lstStyle/>
          <a:p>
            <a:pPr eaLnBrk="1" fontAlgn="auto" hangingPunct="1">
              <a:spcAft>
                <a:spcPts val="0"/>
              </a:spcAft>
              <a:defRPr/>
            </a:pPr>
            <a:r>
              <a:rPr lang="es-ES_tradnl" dirty="0" smtClean="0">
                <a:solidFill>
                  <a:schemeClr val="accent1">
                    <a:lumMod val="75000"/>
                  </a:schemeClr>
                </a:solidFill>
                <a:latin typeface="Rockwell Extra Bold" panose="02060903040505020403" pitchFamily="18" charset="0"/>
              </a:rPr>
              <a:t>ESTILOS DE VIDA SALUDABLES</a:t>
            </a:r>
          </a:p>
        </p:txBody>
      </p:sp>
      <p:sp>
        <p:nvSpPr>
          <p:cNvPr id="2052" name="Rectangle 4"/>
          <p:cNvSpPr>
            <a:spLocks noGrp="1" noChangeArrowheads="1"/>
          </p:cNvSpPr>
          <p:nvPr>
            <p:ph type="body" idx="1"/>
          </p:nvPr>
        </p:nvSpPr>
        <p:spPr>
          <a:xfrm>
            <a:off x="250825" y="1414463"/>
            <a:ext cx="5334000" cy="2438400"/>
          </a:xfrm>
        </p:spPr>
        <p:txBody>
          <a:bodyPr rtlCol="0">
            <a:normAutofit fontScale="92500"/>
          </a:bodyPr>
          <a:lstStyle/>
          <a:p>
            <a:pPr algn="just" eaLnBrk="1" fontAlgn="auto" hangingPunct="1">
              <a:spcAft>
                <a:spcPts val="0"/>
              </a:spcAft>
              <a:defRPr/>
            </a:pPr>
            <a:r>
              <a:rPr lang="es-CO" sz="2400" dirty="0" smtClean="0"/>
              <a:t>Definidos como los procesos sociales, las tradiciones, los hábitos, conductas y comportamientos de los individuos y grupos de población que con llevan a la satisfacción de las necesidades humanas para alcanzar el bienestar y la vida.</a:t>
            </a:r>
            <a:endParaRPr lang="es-ES_tradnl" sz="2400" dirty="0" smtClean="0"/>
          </a:p>
        </p:txBody>
      </p:sp>
      <p:sp>
        <p:nvSpPr>
          <p:cNvPr id="5" name="4 Flecha abajo"/>
          <p:cNvSpPr/>
          <p:nvPr/>
        </p:nvSpPr>
        <p:spPr>
          <a:xfrm>
            <a:off x="3000375" y="4500563"/>
            <a:ext cx="500063" cy="5000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s-ES"/>
          </a:p>
        </p:txBody>
      </p:sp>
      <p:sp>
        <p:nvSpPr>
          <p:cNvPr id="6" name="Rectangle 3"/>
          <p:cNvSpPr txBox="1">
            <a:spLocks noChangeArrowheads="1"/>
          </p:cNvSpPr>
          <p:nvPr/>
        </p:nvSpPr>
        <p:spPr>
          <a:xfrm>
            <a:off x="468313" y="5143500"/>
            <a:ext cx="8032750" cy="1285875"/>
          </a:xfrm>
          <a:prstGeom prst="rect">
            <a:avLst/>
          </a:prstGeom>
        </p:spPr>
        <p:txBody>
          <a:bodyPr>
            <a:normAutofit fontScale="77500" lnSpcReduction="20000"/>
          </a:bodyPr>
          <a:lstStyle/>
          <a:p>
            <a:pPr marL="342900" indent="-342900" algn="ctr" eaLnBrk="1" fontAlgn="auto" hangingPunct="1">
              <a:spcBef>
                <a:spcPct val="20000"/>
              </a:spcBef>
              <a:spcAft>
                <a:spcPts val="0"/>
              </a:spcAft>
              <a:buFont typeface="Monotype Sorts" pitchFamily="2" charset="2"/>
              <a:buNone/>
              <a:defRPr/>
            </a:pPr>
            <a:r>
              <a:rPr lang="es-ES_tradnl" sz="2400" dirty="0">
                <a:latin typeface="+mn-lt"/>
              </a:rPr>
              <a:t>	ES LA MANERA COMO LA GENTE SE COMPORTA FRENTE A LA EXPOSICION A FACTORES QUE DAÑAN LA SALUD.</a:t>
            </a:r>
          </a:p>
          <a:p>
            <a:pPr marL="342900" indent="-342900" algn="ctr" eaLnBrk="1" fontAlgn="auto" hangingPunct="1">
              <a:spcBef>
                <a:spcPct val="20000"/>
              </a:spcBef>
              <a:spcAft>
                <a:spcPts val="0"/>
              </a:spcAft>
              <a:buFont typeface="Monotype Sorts" pitchFamily="2" charset="2"/>
              <a:buNone/>
              <a:defRPr/>
            </a:pPr>
            <a:endParaRPr lang="es-ES_tradnl" sz="2400" dirty="0">
              <a:solidFill>
                <a:schemeClr val="accent2">
                  <a:lumMod val="75000"/>
                </a:schemeClr>
              </a:solidFill>
              <a:latin typeface="+mn-lt"/>
            </a:endParaRPr>
          </a:p>
          <a:p>
            <a:pPr marL="342900" indent="-342900" algn="ctr" eaLnBrk="1" fontAlgn="auto" hangingPunct="1">
              <a:spcBef>
                <a:spcPct val="20000"/>
              </a:spcBef>
              <a:spcAft>
                <a:spcPts val="0"/>
              </a:spcAft>
              <a:buFont typeface="Monotype Sorts" pitchFamily="2" charset="2"/>
              <a:buNone/>
              <a:defRPr/>
            </a:pPr>
            <a:r>
              <a:rPr lang="es-ES_tradnl" sz="2400" b="1" dirty="0">
                <a:solidFill>
                  <a:schemeClr val="accent2">
                    <a:lumMod val="75000"/>
                  </a:schemeClr>
                </a:solidFill>
                <a:latin typeface="+mn-lt"/>
              </a:rPr>
              <a:t>“LA PERSONA ES LIBRE DE ELEGIR LA FORMA EN QUE LE GUSTE VIVIR”</a:t>
            </a:r>
          </a:p>
        </p:txBody>
      </p:sp>
      <p:pic>
        <p:nvPicPr>
          <p:cNvPr id="16390"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70338" y="3408363"/>
            <a:ext cx="2686050" cy="170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Marcador de pie de página 2"/>
          <p:cNvSpPr>
            <a:spLocks noGrp="1"/>
          </p:cNvSpPr>
          <p:nvPr>
            <p:ph type="ftr" sz="quarter" idx="11"/>
          </p:nvPr>
        </p:nvSpPr>
        <p:spPr/>
        <p:txBody>
          <a:bodyPr/>
          <a:lstStyle/>
          <a:p>
            <a:pPr>
              <a:defRPr/>
            </a:pPr>
            <a:r>
              <a:rPr lang="es-ES"/>
              <a:t>UTEC- CFP FUNSALPRODESE</a:t>
            </a:r>
          </a:p>
        </p:txBody>
      </p:sp>
      <p:sp>
        <p:nvSpPr>
          <p:cNvPr id="16392" name="Marcador de número de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AB82987-279F-4A83-80E6-D8D4D173AE24}" type="slidenum">
              <a:rPr lang="es-ES" altLang="es-SV">
                <a:solidFill>
                  <a:schemeClr val="accent1"/>
                </a:solidFill>
              </a:rPr>
              <a:pPr/>
              <a:t>11</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5004048" y="1772816"/>
            <a:ext cx="3384376" cy="3384376"/>
          </a:xfrm>
          <a:prstGeom prst="ellipse">
            <a:avLst/>
          </a:prstGeom>
          <a:ln>
            <a:noFill/>
          </a:ln>
          <a:effectLst>
            <a:softEdge rad="112500"/>
          </a:effectLst>
        </p:spPr>
      </p:pic>
      <p:sp>
        <p:nvSpPr>
          <p:cNvPr id="19458" name="Rectangle 5"/>
          <p:cNvSpPr>
            <a:spLocks noGrp="1" noChangeArrowheads="1"/>
          </p:cNvSpPr>
          <p:nvPr>
            <p:ph type="title"/>
          </p:nvPr>
        </p:nvSpPr>
        <p:spPr>
          <a:xfrm>
            <a:off x="457200" y="274638"/>
            <a:ext cx="6275388" cy="1143000"/>
          </a:xfrm>
        </p:spPr>
        <p:txBody>
          <a:bodyPr/>
          <a:lstStyle/>
          <a:p>
            <a:pPr eaLnBrk="1" hangingPunct="1">
              <a:defRPr/>
            </a:pPr>
            <a:r>
              <a:rPr lang="es-ES_tradnl" altLang="es-SV" sz="3200" b="1" dirty="0" smtClean="0">
                <a:solidFill>
                  <a:schemeClr val="accent1">
                    <a:lumMod val="75000"/>
                  </a:schemeClr>
                </a:solidFill>
                <a:latin typeface="Rockwell Extra Bold" panose="02060903040505020403" pitchFamily="18" charset="0"/>
              </a:rPr>
              <a:t>ESTILOS DE VIDA</a:t>
            </a:r>
            <a:endParaRPr lang="es-ES" altLang="es-SV" sz="3200" b="1" dirty="0" smtClean="0">
              <a:solidFill>
                <a:schemeClr val="accent1">
                  <a:lumMod val="75000"/>
                </a:schemeClr>
              </a:solidFill>
              <a:latin typeface="Rockwell Extra Bold" panose="02060903040505020403" pitchFamily="18" charset="0"/>
            </a:endParaRPr>
          </a:p>
        </p:txBody>
      </p:sp>
      <p:sp>
        <p:nvSpPr>
          <p:cNvPr id="15362" name="Rectangle 4"/>
          <p:cNvSpPr>
            <a:spLocks noGrp="1" noChangeArrowheads="1"/>
          </p:cNvSpPr>
          <p:nvPr>
            <p:ph idx="1"/>
          </p:nvPr>
        </p:nvSpPr>
        <p:spPr>
          <a:xfrm>
            <a:off x="455613" y="1196975"/>
            <a:ext cx="7932737" cy="5040313"/>
          </a:xfrm>
        </p:spPr>
        <p:txBody>
          <a:bodyPr rtlCol="0">
            <a:normAutofit fontScale="92500" lnSpcReduction="20000"/>
          </a:bodyPr>
          <a:lstStyle/>
          <a:p>
            <a:pPr eaLnBrk="1" fontAlgn="auto" hangingPunct="1">
              <a:lnSpc>
                <a:spcPct val="160000"/>
              </a:lnSpc>
              <a:spcAft>
                <a:spcPts val="0"/>
              </a:spcAft>
              <a:buFontTx/>
              <a:buNone/>
              <a:defRPr/>
            </a:pPr>
            <a:r>
              <a:rPr lang="es-ES_tradnl" altLang="es-SV" sz="2400" dirty="0" smtClean="0">
                <a:solidFill>
                  <a:schemeClr val="tx1"/>
                </a:solidFill>
              </a:rPr>
              <a:t>La forma en que las personas realizan habitualmente sus actividades diarias, tales como: </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	</a:t>
            </a:r>
            <a:r>
              <a:rPr lang="es-ES_tradnl" altLang="es-SV" sz="2400" dirty="0">
                <a:solidFill>
                  <a:schemeClr val="tx1"/>
                </a:solidFill>
              </a:rPr>
              <a:t>Alimentarse</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Realizar su higiene personal</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Movilizarse, ya sea como peatón o </a:t>
            </a:r>
          </a:p>
          <a:p>
            <a:pPr marL="0" indent="0" eaLnBrk="1" fontAlgn="auto" hangingPunct="1">
              <a:lnSpc>
                <a:spcPct val="80000"/>
              </a:lnSpc>
              <a:spcAft>
                <a:spcPts val="0"/>
              </a:spcAft>
              <a:buFont typeface="Wingdings 3" pitchFamily="18" charset="2"/>
              <a:buNone/>
              <a:defRPr/>
            </a:pPr>
            <a:r>
              <a:rPr lang="es-ES_tradnl" altLang="es-SV" sz="2400" dirty="0" smtClean="0">
                <a:solidFill>
                  <a:schemeClr val="tx1"/>
                </a:solidFill>
              </a:rPr>
              <a:t>como conductor </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Trabajar</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Recrearse</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Relacionarse con familiares, amigos, </a:t>
            </a:r>
          </a:p>
          <a:p>
            <a:pPr marL="0" indent="0" eaLnBrk="1" fontAlgn="auto" hangingPunct="1">
              <a:lnSpc>
                <a:spcPct val="80000"/>
              </a:lnSpc>
              <a:spcAft>
                <a:spcPts val="0"/>
              </a:spcAft>
              <a:buFont typeface="Wingdings 3" pitchFamily="18" charset="2"/>
              <a:buNone/>
              <a:defRPr/>
            </a:pPr>
            <a:r>
              <a:rPr lang="es-ES_tradnl" altLang="es-SV" sz="2400" dirty="0" smtClean="0">
                <a:solidFill>
                  <a:schemeClr val="tx1"/>
                </a:solidFill>
              </a:rPr>
              <a:t>compañeros</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Manejar las dificultades diarias</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Solucionar conflictos</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Auto monitorear su salud</a:t>
            </a:r>
          </a:p>
          <a:p>
            <a:pPr eaLnBrk="1" fontAlgn="auto" hangingPunct="1">
              <a:lnSpc>
                <a:spcPct val="80000"/>
              </a:lnSpc>
              <a:spcAft>
                <a:spcPts val="0"/>
              </a:spcAft>
              <a:buFont typeface="Wingdings" panose="05000000000000000000" pitchFamily="2" charset="2"/>
              <a:buChar char="q"/>
              <a:defRPr/>
            </a:pPr>
            <a:r>
              <a:rPr lang="es-ES_tradnl" altLang="es-SV" sz="2400" dirty="0" smtClean="0">
                <a:solidFill>
                  <a:schemeClr val="tx1"/>
                </a:solidFill>
              </a:rPr>
              <a:t>Asumir la responsabilidad de tratamiento, etc.</a:t>
            </a:r>
            <a:endParaRPr lang="es-ES" altLang="es-SV" sz="2400" dirty="0" smtClean="0">
              <a:solidFill>
                <a:schemeClr val="tx1"/>
              </a:solidFill>
            </a:endParaRPr>
          </a:p>
        </p:txBody>
      </p:sp>
      <p:sp>
        <p:nvSpPr>
          <p:cNvPr id="4" name="Marcador de pie de página 3"/>
          <p:cNvSpPr>
            <a:spLocks noGrp="1"/>
          </p:cNvSpPr>
          <p:nvPr>
            <p:ph type="ftr" sz="quarter" idx="11"/>
          </p:nvPr>
        </p:nvSpPr>
        <p:spPr/>
        <p:txBody>
          <a:bodyPr/>
          <a:lstStyle/>
          <a:p>
            <a:pPr>
              <a:defRPr/>
            </a:pPr>
            <a:r>
              <a:rPr lang="es-ES"/>
              <a:t>UTEC- CFP FUNSALPRODESE</a:t>
            </a:r>
          </a:p>
        </p:txBody>
      </p:sp>
      <p:sp>
        <p:nvSpPr>
          <p:cNvPr id="17414"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D42D9AB-8E66-4E76-A59F-047A381C8F92}" type="slidenum">
              <a:rPr lang="es-ES" altLang="es-SV">
                <a:solidFill>
                  <a:schemeClr val="accent1"/>
                </a:solidFill>
              </a:rPr>
              <a:pPr/>
              <a:t>12</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414338" y="406400"/>
            <a:ext cx="7248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s-ES_tradnl" altLang="es-SV" b="1" dirty="0" smtClean="0">
                <a:solidFill>
                  <a:schemeClr val="accent2">
                    <a:lumMod val="75000"/>
                  </a:schemeClr>
                </a:solidFill>
                <a:latin typeface="Rockwell Extra Bold" panose="02060903040505020403" pitchFamily="18" charset="0"/>
              </a:rPr>
              <a:t>ESFERAS DE VIDA</a:t>
            </a:r>
            <a:endParaRPr lang="es-ES" altLang="es-SV" b="1" dirty="0" smtClean="0">
              <a:solidFill>
                <a:schemeClr val="accent2">
                  <a:lumMod val="75000"/>
                </a:schemeClr>
              </a:solidFill>
              <a:latin typeface="Rockwell Extra Bold" panose="02060903040505020403" pitchFamily="18" charset="0"/>
            </a:endParaRPr>
          </a:p>
        </p:txBody>
      </p:sp>
      <p:grpSp>
        <p:nvGrpSpPr>
          <p:cNvPr id="18435" name="Group 3"/>
          <p:cNvGrpSpPr>
            <a:grpSpLocks/>
          </p:cNvGrpSpPr>
          <p:nvPr/>
        </p:nvGrpSpPr>
        <p:grpSpPr bwMode="auto">
          <a:xfrm>
            <a:off x="1066800" y="1600200"/>
            <a:ext cx="7772400" cy="5105400"/>
            <a:chOff x="384" y="816"/>
            <a:chExt cx="4896" cy="3216"/>
          </a:xfrm>
        </p:grpSpPr>
        <p:sp>
          <p:nvSpPr>
            <p:cNvPr id="18438" name="Oval 4"/>
            <p:cNvSpPr>
              <a:spLocks noChangeArrowheads="1"/>
            </p:cNvSpPr>
            <p:nvPr/>
          </p:nvSpPr>
          <p:spPr bwMode="auto">
            <a:xfrm>
              <a:off x="384" y="816"/>
              <a:ext cx="4896" cy="3216"/>
            </a:xfrm>
            <a:prstGeom prst="ellipse">
              <a:avLst/>
            </a:prstGeom>
            <a:solidFill>
              <a:srgbClr val="FF5050"/>
            </a:solidFill>
            <a:ln w="9525">
              <a:solidFill>
                <a:schemeClr val="tx1"/>
              </a:solidFill>
              <a:round/>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SV" altLang="es-SV">
                <a:latin typeface="Calibri" pitchFamily="34" charset="0"/>
              </a:endParaRPr>
            </a:p>
          </p:txBody>
        </p:sp>
        <p:sp>
          <p:nvSpPr>
            <p:cNvPr id="18439" name="Oval 5"/>
            <p:cNvSpPr>
              <a:spLocks noChangeArrowheads="1"/>
            </p:cNvSpPr>
            <p:nvPr/>
          </p:nvSpPr>
          <p:spPr bwMode="auto">
            <a:xfrm>
              <a:off x="912" y="1248"/>
              <a:ext cx="3840" cy="2400"/>
            </a:xfrm>
            <a:prstGeom prst="ellipse">
              <a:avLst/>
            </a:prstGeom>
            <a:solidFill>
              <a:schemeClr val="accent2"/>
            </a:solidFill>
            <a:ln w="9525">
              <a:solidFill>
                <a:schemeClr val="tx1"/>
              </a:solidFill>
              <a:round/>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SV" altLang="es-SV">
                <a:latin typeface="Calibri" pitchFamily="34" charset="0"/>
              </a:endParaRPr>
            </a:p>
          </p:txBody>
        </p:sp>
        <p:sp>
          <p:nvSpPr>
            <p:cNvPr id="18440" name="Oval 6"/>
            <p:cNvSpPr>
              <a:spLocks noChangeArrowheads="1"/>
            </p:cNvSpPr>
            <p:nvPr/>
          </p:nvSpPr>
          <p:spPr bwMode="auto">
            <a:xfrm>
              <a:off x="1440" y="1632"/>
              <a:ext cx="2784" cy="1584"/>
            </a:xfrm>
            <a:prstGeom prst="ellipse">
              <a:avLst/>
            </a:prstGeom>
            <a:solidFill>
              <a:srgbClr val="FF9966"/>
            </a:solidFill>
            <a:ln w="9525">
              <a:solidFill>
                <a:schemeClr val="tx1"/>
              </a:solidFill>
              <a:round/>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SV" altLang="es-SV">
                <a:latin typeface="Calibri" pitchFamily="34" charset="0"/>
              </a:endParaRPr>
            </a:p>
          </p:txBody>
        </p:sp>
        <p:sp>
          <p:nvSpPr>
            <p:cNvPr id="18441" name="Oval 7"/>
            <p:cNvSpPr>
              <a:spLocks noChangeArrowheads="1"/>
            </p:cNvSpPr>
            <p:nvPr/>
          </p:nvSpPr>
          <p:spPr bwMode="auto">
            <a:xfrm>
              <a:off x="1872" y="2016"/>
              <a:ext cx="1872" cy="816"/>
            </a:xfrm>
            <a:prstGeom prst="ellipse">
              <a:avLst/>
            </a:prstGeom>
            <a:solidFill>
              <a:srgbClr val="99FFCC"/>
            </a:solidFill>
            <a:ln w="9525">
              <a:solidFill>
                <a:schemeClr val="tx1"/>
              </a:solidFill>
              <a:round/>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SV" altLang="es-SV">
                <a:latin typeface="Calibri" pitchFamily="34" charset="0"/>
              </a:endParaRPr>
            </a:p>
          </p:txBody>
        </p:sp>
        <p:sp>
          <p:nvSpPr>
            <p:cNvPr id="18442" name="Oval 8"/>
            <p:cNvSpPr>
              <a:spLocks noChangeArrowheads="1"/>
            </p:cNvSpPr>
            <p:nvPr/>
          </p:nvSpPr>
          <p:spPr bwMode="auto">
            <a:xfrm>
              <a:off x="2256" y="2208"/>
              <a:ext cx="1104" cy="384"/>
            </a:xfrm>
            <a:prstGeom prst="ellipse">
              <a:avLst/>
            </a:prstGeom>
            <a:solidFill>
              <a:srgbClr val="D3F5A9"/>
            </a:solidFill>
            <a:ln w="9525">
              <a:solidFill>
                <a:schemeClr val="tx1"/>
              </a:solidFill>
              <a:round/>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SV" altLang="es-SV">
                <a:latin typeface="Calibri" pitchFamily="34" charset="0"/>
              </a:endParaRPr>
            </a:p>
          </p:txBody>
        </p:sp>
        <p:sp>
          <p:nvSpPr>
            <p:cNvPr id="18443" name="Text Box 9"/>
            <p:cNvSpPr txBox="1">
              <a:spLocks noChangeArrowheads="1"/>
            </p:cNvSpPr>
            <p:nvPr/>
          </p:nvSpPr>
          <p:spPr bwMode="auto">
            <a:xfrm>
              <a:off x="2496" y="2256"/>
              <a:ext cx="8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s-ES_tradnl" altLang="es-SV" b="1">
                  <a:solidFill>
                    <a:srgbClr val="000000"/>
                  </a:solidFill>
                  <a:latin typeface="Tahoma" pitchFamily="34" charset="0"/>
                </a:rPr>
                <a:t>Personal</a:t>
              </a:r>
              <a:endParaRPr lang="es-ES" altLang="es-SV" b="1">
                <a:solidFill>
                  <a:srgbClr val="000000"/>
                </a:solidFill>
                <a:latin typeface="Tahoma" pitchFamily="34" charset="0"/>
              </a:endParaRPr>
            </a:p>
          </p:txBody>
        </p:sp>
        <p:sp>
          <p:nvSpPr>
            <p:cNvPr id="18444" name="Text Box 10"/>
            <p:cNvSpPr txBox="1">
              <a:spLocks noChangeArrowheads="1"/>
            </p:cNvSpPr>
            <p:nvPr/>
          </p:nvSpPr>
          <p:spPr bwMode="auto">
            <a:xfrm>
              <a:off x="2256" y="2592"/>
              <a:ext cx="12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s-ES_tradnl" altLang="es-SV" b="1">
                  <a:solidFill>
                    <a:srgbClr val="000000"/>
                  </a:solidFill>
                  <a:latin typeface="Tahoma" pitchFamily="34" charset="0"/>
                </a:rPr>
                <a:t>Afectiva</a:t>
              </a:r>
              <a:endParaRPr lang="es-ES" altLang="es-SV" b="1">
                <a:solidFill>
                  <a:srgbClr val="000000"/>
                </a:solidFill>
                <a:latin typeface="Tahoma" pitchFamily="34" charset="0"/>
              </a:endParaRPr>
            </a:p>
          </p:txBody>
        </p:sp>
        <p:sp>
          <p:nvSpPr>
            <p:cNvPr id="18445" name="Text Box 11"/>
            <p:cNvSpPr txBox="1">
              <a:spLocks noChangeArrowheads="1"/>
            </p:cNvSpPr>
            <p:nvPr/>
          </p:nvSpPr>
          <p:spPr bwMode="auto">
            <a:xfrm>
              <a:off x="2112" y="2880"/>
              <a:ext cx="144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s-ES_tradnl" altLang="es-SV" b="1">
                  <a:solidFill>
                    <a:srgbClr val="000000"/>
                  </a:solidFill>
                  <a:latin typeface="Tahoma" pitchFamily="34" charset="0"/>
                </a:rPr>
                <a:t>Familiar</a:t>
              </a:r>
              <a:endParaRPr lang="es-ES" altLang="es-SV" b="1">
                <a:solidFill>
                  <a:srgbClr val="000000"/>
                </a:solidFill>
                <a:latin typeface="Tahoma" pitchFamily="34" charset="0"/>
              </a:endParaRPr>
            </a:p>
          </p:txBody>
        </p:sp>
        <p:sp>
          <p:nvSpPr>
            <p:cNvPr id="18446" name="Text Box 12"/>
            <p:cNvSpPr txBox="1">
              <a:spLocks noChangeArrowheads="1"/>
            </p:cNvSpPr>
            <p:nvPr/>
          </p:nvSpPr>
          <p:spPr bwMode="auto">
            <a:xfrm>
              <a:off x="2208" y="3312"/>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s-ES_tradnl" altLang="es-SV" b="1">
                  <a:solidFill>
                    <a:srgbClr val="000000"/>
                  </a:solidFill>
                  <a:latin typeface="Tahoma" pitchFamily="34" charset="0"/>
                </a:rPr>
                <a:t>Laboral</a:t>
              </a:r>
              <a:endParaRPr lang="es-ES" altLang="es-SV" b="1">
                <a:solidFill>
                  <a:srgbClr val="000000"/>
                </a:solidFill>
                <a:latin typeface="Tahoma" pitchFamily="34" charset="0"/>
              </a:endParaRPr>
            </a:p>
          </p:txBody>
        </p:sp>
        <p:sp>
          <p:nvSpPr>
            <p:cNvPr id="18447" name="Text Box 13"/>
            <p:cNvSpPr txBox="1">
              <a:spLocks noChangeArrowheads="1"/>
            </p:cNvSpPr>
            <p:nvPr/>
          </p:nvSpPr>
          <p:spPr bwMode="auto">
            <a:xfrm>
              <a:off x="2496" y="3792"/>
              <a:ext cx="86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s-ES_tradnl" altLang="es-SV" b="1">
                  <a:solidFill>
                    <a:srgbClr val="000000"/>
                  </a:solidFill>
                  <a:latin typeface="Tahoma" pitchFamily="34" charset="0"/>
                </a:rPr>
                <a:t>Social</a:t>
              </a:r>
              <a:endParaRPr lang="es-ES" altLang="es-SV" b="1">
                <a:solidFill>
                  <a:srgbClr val="000000"/>
                </a:solidFill>
                <a:latin typeface="Tahoma" pitchFamily="34" charset="0"/>
              </a:endParaRPr>
            </a:p>
          </p:txBody>
        </p:sp>
      </p:grpSp>
      <p:sp>
        <p:nvSpPr>
          <p:cNvPr id="3" name="Marcador de pie de página 2"/>
          <p:cNvSpPr>
            <a:spLocks noGrp="1"/>
          </p:cNvSpPr>
          <p:nvPr>
            <p:ph type="ftr" sz="quarter" idx="11"/>
          </p:nvPr>
        </p:nvSpPr>
        <p:spPr/>
        <p:txBody>
          <a:bodyPr/>
          <a:lstStyle/>
          <a:p>
            <a:pPr>
              <a:defRPr/>
            </a:pPr>
            <a:r>
              <a:rPr lang="es-ES"/>
              <a:t>UTEC- CFP FUNSALPRODESE</a:t>
            </a:r>
          </a:p>
        </p:txBody>
      </p:sp>
      <p:sp>
        <p:nvSpPr>
          <p:cNvPr id="18437" name="Marcador de número de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C5F94216-B8A0-4AE3-A177-5C857C407F80}" type="slidenum">
              <a:rPr lang="es-ES" altLang="es-SV">
                <a:solidFill>
                  <a:schemeClr val="accent1"/>
                </a:solidFill>
              </a:rPr>
              <a:pPr/>
              <a:t>13</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357188" y="1285875"/>
            <a:ext cx="2816225" cy="2592388"/>
          </a:xfrm>
          <a:prstGeom prst="rect">
            <a:avLst/>
          </a:prstGeom>
          <a:noFill/>
          <a:ln w="12700" cap="sq">
            <a:noFill/>
            <a:miter lim="800000"/>
            <a:headEnd type="none" w="sm" len="sm"/>
            <a:tailEnd type="none" w="sm" len="sm"/>
          </a:ln>
        </p:spPr>
        <p:txBody>
          <a:bodyPr anchor="ctr">
            <a:spAutoFit/>
          </a:bodyPr>
          <a:lstStyle/>
          <a:p>
            <a:pPr algn="ctr" eaLnBrk="1" fontAlgn="auto" hangingPunct="1">
              <a:spcBef>
                <a:spcPts val="0"/>
              </a:spcBef>
              <a:spcAft>
                <a:spcPts val="0"/>
              </a:spcAft>
              <a:tabLst>
                <a:tab pos="269875" algn="l"/>
              </a:tabLst>
              <a:defRPr/>
            </a:pPr>
            <a:r>
              <a:rPr lang="es-ES_tradnl" sz="1050" dirty="0">
                <a:latin typeface="+mn-lt"/>
              </a:rPr>
              <a:t> </a:t>
            </a:r>
            <a:endParaRPr lang="en-US" sz="1050" dirty="0">
              <a:latin typeface="+mn-lt"/>
            </a:endParaRPr>
          </a:p>
          <a:p>
            <a:pPr algn="ctr" eaLnBrk="1" fontAlgn="auto" hangingPunct="1">
              <a:spcBef>
                <a:spcPts val="0"/>
              </a:spcBef>
              <a:spcAft>
                <a:spcPts val="0"/>
              </a:spcAft>
              <a:tabLst>
                <a:tab pos="269875" algn="l"/>
              </a:tabLst>
              <a:defRPr/>
            </a:pPr>
            <a:r>
              <a:rPr lang="es-ES" sz="1600" b="1" dirty="0">
                <a:solidFill>
                  <a:srgbClr val="C00000"/>
                </a:solidFill>
                <a:latin typeface="+mn-lt"/>
              </a:rPr>
              <a:t>PERSONAL</a:t>
            </a:r>
          </a:p>
          <a:p>
            <a:pPr algn="ctr" eaLnBrk="1" fontAlgn="auto" hangingPunct="1">
              <a:spcBef>
                <a:spcPts val="0"/>
              </a:spcBef>
              <a:spcAft>
                <a:spcPts val="0"/>
              </a:spcAft>
              <a:tabLst>
                <a:tab pos="269875" algn="l"/>
              </a:tabLst>
              <a:defRPr/>
            </a:pPr>
            <a:endParaRPr lang="es-ES" sz="1600" b="1" dirty="0">
              <a:solidFill>
                <a:srgbClr val="C00000"/>
              </a:solidFill>
              <a:latin typeface="+mn-lt"/>
            </a:endParaRPr>
          </a:p>
          <a:p>
            <a:pPr algn="ctr" eaLnBrk="1" fontAlgn="auto" hangingPunct="1">
              <a:spcBef>
                <a:spcPts val="0"/>
              </a:spcBef>
              <a:spcAft>
                <a:spcPts val="0"/>
              </a:spcAft>
              <a:tabLst>
                <a:tab pos="269875" algn="l"/>
              </a:tabLst>
              <a:defRPr/>
            </a:pPr>
            <a:r>
              <a:rPr lang="es-ES" sz="1200" b="1" dirty="0">
                <a:latin typeface="+mn-lt"/>
              </a:rPr>
              <a:t>ALIMENTACION</a:t>
            </a:r>
          </a:p>
          <a:p>
            <a:pPr algn="ctr" eaLnBrk="1" fontAlgn="auto" hangingPunct="1">
              <a:spcBef>
                <a:spcPts val="0"/>
              </a:spcBef>
              <a:spcAft>
                <a:spcPts val="0"/>
              </a:spcAft>
              <a:tabLst>
                <a:tab pos="269875" algn="l"/>
              </a:tabLst>
              <a:defRPr/>
            </a:pPr>
            <a:r>
              <a:rPr lang="es-ES" sz="1200" b="1" dirty="0">
                <a:latin typeface="+mn-lt"/>
              </a:rPr>
              <a:t>SUEÑO</a:t>
            </a:r>
          </a:p>
          <a:p>
            <a:pPr algn="ctr" eaLnBrk="1" fontAlgn="auto" hangingPunct="1">
              <a:spcBef>
                <a:spcPts val="0"/>
              </a:spcBef>
              <a:spcAft>
                <a:spcPts val="0"/>
              </a:spcAft>
              <a:tabLst>
                <a:tab pos="269875" algn="l"/>
              </a:tabLst>
              <a:defRPr/>
            </a:pPr>
            <a:r>
              <a:rPr lang="es-ES" sz="1200" b="1" dirty="0">
                <a:latin typeface="+mn-lt"/>
              </a:rPr>
              <a:t>CUIDADO DE LA SALUD</a:t>
            </a:r>
          </a:p>
          <a:p>
            <a:pPr algn="ctr" eaLnBrk="1" fontAlgn="auto" hangingPunct="1">
              <a:spcBef>
                <a:spcPts val="0"/>
              </a:spcBef>
              <a:spcAft>
                <a:spcPts val="0"/>
              </a:spcAft>
              <a:tabLst>
                <a:tab pos="269875" algn="l"/>
              </a:tabLst>
              <a:defRPr/>
            </a:pPr>
            <a:r>
              <a:rPr lang="es-ES" sz="1200" b="1" dirty="0">
                <a:latin typeface="+mn-lt"/>
              </a:rPr>
              <a:t>MANEJO DEL TIEMPO</a:t>
            </a:r>
          </a:p>
          <a:p>
            <a:pPr algn="ctr" eaLnBrk="1" fontAlgn="auto" hangingPunct="1">
              <a:spcBef>
                <a:spcPts val="0"/>
              </a:spcBef>
              <a:spcAft>
                <a:spcPts val="0"/>
              </a:spcAft>
              <a:tabLst>
                <a:tab pos="269875" algn="l"/>
              </a:tabLst>
              <a:defRPr/>
            </a:pPr>
            <a:r>
              <a:rPr lang="es-ES" sz="1200" b="1" dirty="0">
                <a:latin typeface="+mn-lt"/>
              </a:rPr>
              <a:t>MANEJO DEL DINERO</a:t>
            </a:r>
          </a:p>
          <a:p>
            <a:pPr algn="ctr" eaLnBrk="1" fontAlgn="auto" hangingPunct="1">
              <a:spcBef>
                <a:spcPts val="0"/>
              </a:spcBef>
              <a:spcAft>
                <a:spcPts val="0"/>
              </a:spcAft>
              <a:tabLst>
                <a:tab pos="269875" algn="l"/>
              </a:tabLst>
              <a:defRPr/>
            </a:pPr>
            <a:r>
              <a:rPr lang="es-ES" sz="1200" b="1" dirty="0">
                <a:latin typeface="+mn-lt"/>
              </a:rPr>
              <a:t>PRACTICAS FISICAS O DEPORTIVAS</a:t>
            </a:r>
          </a:p>
          <a:p>
            <a:pPr algn="ctr" eaLnBrk="1" fontAlgn="auto" hangingPunct="1">
              <a:spcBef>
                <a:spcPts val="0"/>
              </a:spcBef>
              <a:spcAft>
                <a:spcPts val="0"/>
              </a:spcAft>
              <a:tabLst>
                <a:tab pos="269875" algn="l"/>
              </a:tabLst>
              <a:defRPr/>
            </a:pPr>
            <a:r>
              <a:rPr lang="es-ES" sz="1200" b="1" dirty="0">
                <a:latin typeface="+mn-lt"/>
              </a:rPr>
              <a:t>LO RELACIONADO CON EL CONSUMO DE ALCOHOL, CIGARRILLO Y OTROS</a:t>
            </a:r>
          </a:p>
          <a:p>
            <a:pPr algn="ctr" eaLnBrk="1" fontAlgn="auto" hangingPunct="1">
              <a:spcBef>
                <a:spcPts val="0"/>
              </a:spcBef>
              <a:spcAft>
                <a:spcPts val="0"/>
              </a:spcAft>
              <a:tabLst>
                <a:tab pos="269875" algn="l"/>
              </a:tabLst>
              <a:defRPr/>
            </a:pPr>
            <a:r>
              <a:rPr lang="es-ES" sz="1200" b="1" dirty="0">
                <a:latin typeface="+mn-lt"/>
              </a:rPr>
              <a:t>AUTOESTIMA Y VALORACION PERSONAL</a:t>
            </a:r>
          </a:p>
          <a:p>
            <a:pPr algn="ctr" eaLnBrk="1" fontAlgn="auto" hangingPunct="1">
              <a:spcBef>
                <a:spcPts val="0"/>
              </a:spcBef>
              <a:spcAft>
                <a:spcPts val="0"/>
              </a:spcAft>
              <a:tabLst>
                <a:tab pos="269875" algn="l"/>
              </a:tabLst>
              <a:defRPr/>
            </a:pPr>
            <a:endParaRPr lang="es-CO" sz="1200" b="1" dirty="0">
              <a:latin typeface="+mn-lt"/>
            </a:endParaRPr>
          </a:p>
        </p:txBody>
      </p:sp>
      <p:sp>
        <p:nvSpPr>
          <p:cNvPr id="11267" name="Text Box 5"/>
          <p:cNvSpPr txBox="1">
            <a:spLocks noChangeArrowheads="1"/>
          </p:cNvSpPr>
          <p:nvPr/>
        </p:nvSpPr>
        <p:spPr bwMode="auto">
          <a:xfrm>
            <a:off x="360363" y="188913"/>
            <a:ext cx="7550150" cy="646112"/>
          </a:xfrm>
          <a:prstGeom prst="rect">
            <a:avLst/>
          </a:prstGeom>
          <a:noFill/>
          <a:ln w="12700" cap="sq">
            <a:noFill/>
            <a:miter lim="800000"/>
            <a:headEnd type="none" w="sm" len="sm"/>
            <a:tailEnd type="none" w="sm" len="sm"/>
          </a:ln>
        </p:spPr>
        <p:txBody>
          <a:bodyPr wrap="none">
            <a:spAutoFit/>
          </a:bodyPr>
          <a:lstStyle/>
          <a:p>
            <a:pPr eaLnBrk="1" fontAlgn="auto" hangingPunct="1">
              <a:spcBef>
                <a:spcPts val="0"/>
              </a:spcBef>
              <a:spcAft>
                <a:spcPts val="0"/>
              </a:spcAft>
              <a:defRPr/>
            </a:pPr>
            <a:r>
              <a:rPr lang="es-CO" sz="3600" b="1" dirty="0">
                <a:solidFill>
                  <a:schemeClr val="accent1">
                    <a:lumMod val="75000"/>
                  </a:schemeClr>
                </a:solidFill>
                <a:latin typeface="Rockwell Extra Bold" panose="02060903040505020403" pitchFamily="18" charset="0"/>
              </a:rPr>
              <a:t>ESTILO DE VIDA SALUDABLE</a:t>
            </a:r>
            <a:endParaRPr lang="en-US" sz="3600" b="1" dirty="0">
              <a:solidFill>
                <a:schemeClr val="accent1">
                  <a:lumMod val="75000"/>
                </a:schemeClr>
              </a:solidFill>
              <a:latin typeface="Rockwell Extra Bold" panose="02060903040505020403" pitchFamily="18" charset="0"/>
            </a:endParaRPr>
          </a:p>
        </p:txBody>
      </p:sp>
      <p:sp>
        <p:nvSpPr>
          <p:cNvPr id="4" name="Rectangle 4"/>
          <p:cNvSpPr>
            <a:spLocks noChangeArrowheads="1"/>
          </p:cNvSpPr>
          <p:nvPr/>
        </p:nvSpPr>
        <p:spPr bwMode="auto">
          <a:xfrm>
            <a:off x="3286125" y="1285875"/>
            <a:ext cx="2816225" cy="2408238"/>
          </a:xfrm>
          <a:prstGeom prst="rect">
            <a:avLst/>
          </a:prstGeom>
          <a:noFill/>
          <a:ln w="12700" cap="sq">
            <a:noFill/>
            <a:miter lim="800000"/>
            <a:headEnd type="none" w="sm" len="sm"/>
            <a:tailEnd type="none" w="sm" len="sm"/>
          </a:ln>
        </p:spPr>
        <p:txBody>
          <a:bodyPr anchor="ctr">
            <a:spAutoFit/>
          </a:bodyPr>
          <a:lstStyle/>
          <a:p>
            <a:pPr algn="ctr" eaLnBrk="1" fontAlgn="auto" hangingPunct="1">
              <a:spcBef>
                <a:spcPts val="0"/>
              </a:spcBef>
              <a:spcAft>
                <a:spcPts val="0"/>
              </a:spcAft>
              <a:tabLst>
                <a:tab pos="269875" algn="l"/>
              </a:tabLst>
              <a:defRPr/>
            </a:pPr>
            <a:r>
              <a:rPr lang="es-ES_tradnl" sz="1050" dirty="0">
                <a:latin typeface="+mn-lt"/>
              </a:rPr>
              <a:t> </a:t>
            </a:r>
            <a:endParaRPr lang="en-US" sz="1050" dirty="0">
              <a:latin typeface="+mn-lt"/>
            </a:endParaRPr>
          </a:p>
          <a:p>
            <a:pPr algn="ctr" eaLnBrk="1" fontAlgn="auto" hangingPunct="1">
              <a:spcBef>
                <a:spcPts val="0"/>
              </a:spcBef>
              <a:spcAft>
                <a:spcPts val="0"/>
              </a:spcAft>
              <a:tabLst>
                <a:tab pos="269875" algn="l"/>
              </a:tabLst>
              <a:defRPr/>
            </a:pPr>
            <a:r>
              <a:rPr lang="es-ES" sz="1600" b="1" dirty="0">
                <a:solidFill>
                  <a:srgbClr val="C00000"/>
                </a:solidFill>
                <a:latin typeface="+mn-lt"/>
              </a:rPr>
              <a:t>PAREJA</a:t>
            </a:r>
          </a:p>
          <a:p>
            <a:pPr algn="ctr" eaLnBrk="1" fontAlgn="auto" hangingPunct="1">
              <a:spcBef>
                <a:spcPts val="0"/>
              </a:spcBef>
              <a:spcAft>
                <a:spcPts val="0"/>
              </a:spcAft>
              <a:tabLst>
                <a:tab pos="269875" algn="l"/>
              </a:tabLst>
              <a:defRPr/>
            </a:pPr>
            <a:endParaRPr lang="es-ES" sz="1600" b="1" dirty="0">
              <a:solidFill>
                <a:srgbClr val="C00000"/>
              </a:solidFill>
              <a:latin typeface="+mn-lt"/>
            </a:endParaRPr>
          </a:p>
          <a:p>
            <a:pPr algn="ctr" eaLnBrk="1" fontAlgn="auto" hangingPunct="1">
              <a:spcBef>
                <a:spcPts val="0"/>
              </a:spcBef>
              <a:spcAft>
                <a:spcPts val="0"/>
              </a:spcAft>
              <a:tabLst>
                <a:tab pos="269875" algn="l"/>
              </a:tabLst>
              <a:defRPr/>
            </a:pPr>
            <a:r>
              <a:rPr lang="es-ES" sz="1200" b="1" dirty="0">
                <a:latin typeface="+mn-lt"/>
              </a:rPr>
              <a:t>ELECCIÓN DE PAREJA</a:t>
            </a:r>
          </a:p>
          <a:p>
            <a:pPr algn="ctr" eaLnBrk="1" fontAlgn="auto" hangingPunct="1">
              <a:spcBef>
                <a:spcPts val="0"/>
              </a:spcBef>
              <a:spcAft>
                <a:spcPts val="0"/>
              </a:spcAft>
              <a:tabLst>
                <a:tab pos="269875" algn="l"/>
              </a:tabLst>
              <a:defRPr/>
            </a:pPr>
            <a:r>
              <a:rPr lang="es-ES" sz="1200" b="1" dirty="0">
                <a:latin typeface="+mn-lt"/>
              </a:rPr>
              <a:t>RELACIÓN DE PAREJA</a:t>
            </a:r>
          </a:p>
          <a:p>
            <a:pPr algn="ctr" eaLnBrk="1" fontAlgn="auto" hangingPunct="1">
              <a:spcBef>
                <a:spcPts val="0"/>
              </a:spcBef>
              <a:spcAft>
                <a:spcPts val="0"/>
              </a:spcAft>
              <a:tabLst>
                <a:tab pos="269875" algn="l"/>
              </a:tabLst>
              <a:defRPr/>
            </a:pPr>
            <a:r>
              <a:rPr lang="es-ES" sz="1200" b="1" dirty="0">
                <a:latin typeface="+mn-lt"/>
              </a:rPr>
              <a:t>MANEJO DE CONFLICTOS</a:t>
            </a:r>
          </a:p>
          <a:p>
            <a:pPr algn="ctr" eaLnBrk="1" fontAlgn="auto" hangingPunct="1">
              <a:spcBef>
                <a:spcPts val="0"/>
              </a:spcBef>
              <a:spcAft>
                <a:spcPts val="0"/>
              </a:spcAft>
              <a:tabLst>
                <a:tab pos="269875" algn="l"/>
              </a:tabLst>
              <a:defRPr/>
            </a:pPr>
            <a:r>
              <a:rPr lang="es-ES" sz="1200" b="1" dirty="0">
                <a:latin typeface="+mn-lt"/>
              </a:rPr>
              <a:t>UTILIZACION DE MÉTODOS PROTECTORES</a:t>
            </a:r>
          </a:p>
          <a:p>
            <a:pPr algn="ctr" eaLnBrk="1" fontAlgn="auto" hangingPunct="1">
              <a:spcBef>
                <a:spcPts val="0"/>
              </a:spcBef>
              <a:spcAft>
                <a:spcPts val="0"/>
              </a:spcAft>
              <a:tabLst>
                <a:tab pos="269875" algn="l"/>
              </a:tabLst>
              <a:defRPr/>
            </a:pPr>
            <a:r>
              <a:rPr lang="es-ES" sz="1200" b="1" dirty="0">
                <a:latin typeface="+mn-lt"/>
              </a:rPr>
              <a:t>ESTABILIDAD DE PAREJA</a:t>
            </a:r>
          </a:p>
          <a:p>
            <a:pPr algn="ctr" eaLnBrk="1" fontAlgn="auto" hangingPunct="1">
              <a:spcBef>
                <a:spcPts val="0"/>
              </a:spcBef>
              <a:spcAft>
                <a:spcPts val="0"/>
              </a:spcAft>
              <a:tabLst>
                <a:tab pos="269875" algn="l"/>
              </a:tabLst>
              <a:defRPr/>
            </a:pPr>
            <a:r>
              <a:rPr lang="es-ES" sz="1200" b="1" dirty="0">
                <a:latin typeface="+mn-lt"/>
              </a:rPr>
              <a:t>RELACIONES SOCIALES DEL CONYUGE</a:t>
            </a:r>
          </a:p>
          <a:p>
            <a:pPr algn="ctr" eaLnBrk="1" fontAlgn="auto" hangingPunct="1">
              <a:spcBef>
                <a:spcPts val="0"/>
              </a:spcBef>
              <a:spcAft>
                <a:spcPts val="0"/>
              </a:spcAft>
              <a:tabLst>
                <a:tab pos="269875" algn="l"/>
              </a:tabLst>
              <a:defRPr/>
            </a:pPr>
            <a:r>
              <a:rPr lang="es-ES" sz="1200" b="1" dirty="0">
                <a:latin typeface="+mn-lt"/>
              </a:rPr>
              <a:t>ESTILO DE VIDA DE LA PAREJA</a:t>
            </a:r>
          </a:p>
          <a:p>
            <a:pPr algn="ctr" eaLnBrk="1" fontAlgn="auto" hangingPunct="1">
              <a:spcBef>
                <a:spcPts val="0"/>
              </a:spcBef>
              <a:spcAft>
                <a:spcPts val="0"/>
              </a:spcAft>
              <a:tabLst>
                <a:tab pos="269875" algn="l"/>
              </a:tabLst>
              <a:defRPr/>
            </a:pPr>
            <a:endParaRPr lang="es-CO" sz="1200" b="1" dirty="0">
              <a:latin typeface="+mn-lt"/>
            </a:endParaRPr>
          </a:p>
        </p:txBody>
      </p:sp>
      <p:sp>
        <p:nvSpPr>
          <p:cNvPr id="5" name="Rectangle 4"/>
          <p:cNvSpPr>
            <a:spLocks noChangeArrowheads="1"/>
          </p:cNvSpPr>
          <p:nvPr/>
        </p:nvSpPr>
        <p:spPr bwMode="auto">
          <a:xfrm>
            <a:off x="6215063" y="1285875"/>
            <a:ext cx="2816225" cy="2778125"/>
          </a:xfrm>
          <a:prstGeom prst="rect">
            <a:avLst/>
          </a:prstGeom>
          <a:noFill/>
          <a:ln w="12700" cap="sq">
            <a:noFill/>
            <a:miter lim="800000"/>
            <a:headEnd type="none" w="sm" len="sm"/>
            <a:tailEnd type="none" w="sm" len="sm"/>
          </a:ln>
        </p:spPr>
        <p:txBody>
          <a:bodyPr anchor="ctr">
            <a:spAutoFit/>
          </a:bodyPr>
          <a:lstStyle/>
          <a:p>
            <a:pPr algn="ctr" eaLnBrk="1" fontAlgn="auto" hangingPunct="1">
              <a:spcBef>
                <a:spcPts val="0"/>
              </a:spcBef>
              <a:spcAft>
                <a:spcPts val="0"/>
              </a:spcAft>
              <a:tabLst>
                <a:tab pos="269875" algn="l"/>
              </a:tabLst>
              <a:defRPr/>
            </a:pPr>
            <a:r>
              <a:rPr lang="es-ES_tradnl" sz="1050" dirty="0">
                <a:latin typeface="+mn-lt"/>
              </a:rPr>
              <a:t> </a:t>
            </a:r>
            <a:endParaRPr lang="en-US" sz="1050" dirty="0">
              <a:latin typeface="+mn-lt"/>
            </a:endParaRPr>
          </a:p>
          <a:p>
            <a:pPr algn="ctr" eaLnBrk="1" fontAlgn="auto" hangingPunct="1">
              <a:spcBef>
                <a:spcPts val="0"/>
              </a:spcBef>
              <a:spcAft>
                <a:spcPts val="0"/>
              </a:spcAft>
              <a:tabLst>
                <a:tab pos="269875" algn="l"/>
              </a:tabLst>
              <a:defRPr/>
            </a:pPr>
            <a:r>
              <a:rPr lang="es-ES" sz="1600" b="1" dirty="0">
                <a:solidFill>
                  <a:srgbClr val="C00000"/>
                </a:solidFill>
                <a:latin typeface="+mn-lt"/>
              </a:rPr>
              <a:t>FAMILIAR</a:t>
            </a:r>
          </a:p>
          <a:p>
            <a:pPr algn="ctr" eaLnBrk="1" fontAlgn="auto" hangingPunct="1">
              <a:spcBef>
                <a:spcPts val="0"/>
              </a:spcBef>
              <a:spcAft>
                <a:spcPts val="0"/>
              </a:spcAft>
              <a:tabLst>
                <a:tab pos="269875" algn="l"/>
              </a:tabLst>
              <a:defRPr/>
            </a:pPr>
            <a:endParaRPr lang="es-ES" sz="1600" b="1" dirty="0">
              <a:solidFill>
                <a:srgbClr val="C00000"/>
              </a:solidFill>
              <a:latin typeface="+mn-lt"/>
            </a:endParaRPr>
          </a:p>
          <a:p>
            <a:pPr algn="ctr" eaLnBrk="1" fontAlgn="auto" hangingPunct="1">
              <a:spcBef>
                <a:spcPts val="0"/>
              </a:spcBef>
              <a:spcAft>
                <a:spcPts val="0"/>
              </a:spcAft>
              <a:tabLst>
                <a:tab pos="269875" algn="l"/>
              </a:tabLst>
              <a:defRPr/>
            </a:pPr>
            <a:r>
              <a:rPr lang="es-ES" sz="1200" b="1" dirty="0">
                <a:latin typeface="+mn-lt"/>
              </a:rPr>
              <a:t>FAMILIA ESTABLE</a:t>
            </a:r>
          </a:p>
          <a:p>
            <a:pPr algn="ctr" eaLnBrk="1" fontAlgn="auto" hangingPunct="1">
              <a:spcBef>
                <a:spcPts val="0"/>
              </a:spcBef>
              <a:spcAft>
                <a:spcPts val="0"/>
              </a:spcAft>
              <a:tabLst>
                <a:tab pos="269875" algn="l"/>
              </a:tabLst>
              <a:defRPr/>
            </a:pPr>
            <a:r>
              <a:rPr lang="es-ES" sz="1200" b="1" dirty="0">
                <a:latin typeface="+mn-lt"/>
              </a:rPr>
              <a:t>BUENAS RELACIONES</a:t>
            </a:r>
          </a:p>
          <a:p>
            <a:pPr algn="ctr" eaLnBrk="1" fontAlgn="auto" hangingPunct="1">
              <a:spcBef>
                <a:spcPts val="0"/>
              </a:spcBef>
              <a:spcAft>
                <a:spcPts val="0"/>
              </a:spcAft>
              <a:tabLst>
                <a:tab pos="269875" algn="l"/>
              </a:tabLst>
              <a:defRPr/>
            </a:pPr>
            <a:r>
              <a:rPr lang="es-ES" sz="1200" b="1" dirty="0">
                <a:latin typeface="+mn-lt"/>
              </a:rPr>
              <a:t>MANEJO DEL CONFLICTO</a:t>
            </a:r>
          </a:p>
          <a:p>
            <a:pPr algn="ctr" eaLnBrk="1" fontAlgn="auto" hangingPunct="1">
              <a:spcBef>
                <a:spcPts val="0"/>
              </a:spcBef>
              <a:spcAft>
                <a:spcPts val="0"/>
              </a:spcAft>
              <a:tabLst>
                <a:tab pos="269875" algn="l"/>
              </a:tabLst>
              <a:defRPr/>
            </a:pPr>
            <a:r>
              <a:rPr lang="es-ES" sz="1200" b="1" dirty="0">
                <a:latin typeface="+mn-lt"/>
              </a:rPr>
              <a:t>SE A QUIEN LLEVO A CASA</a:t>
            </a:r>
          </a:p>
          <a:p>
            <a:pPr algn="ctr" eaLnBrk="1" fontAlgn="auto" hangingPunct="1">
              <a:spcBef>
                <a:spcPts val="0"/>
              </a:spcBef>
              <a:spcAft>
                <a:spcPts val="0"/>
              </a:spcAft>
              <a:tabLst>
                <a:tab pos="269875" algn="l"/>
              </a:tabLst>
              <a:defRPr/>
            </a:pPr>
            <a:r>
              <a:rPr lang="es-ES" sz="1200" b="1" dirty="0">
                <a:latin typeface="+mn-lt"/>
              </a:rPr>
              <a:t>IDENTIFICO LOS RIESGOS EN EL HOGAR</a:t>
            </a:r>
          </a:p>
          <a:p>
            <a:pPr algn="ctr" eaLnBrk="1" fontAlgn="auto" hangingPunct="1">
              <a:spcBef>
                <a:spcPts val="0"/>
              </a:spcBef>
              <a:spcAft>
                <a:spcPts val="0"/>
              </a:spcAft>
              <a:tabLst>
                <a:tab pos="269875" algn="l"/>
              </a:tabLst>
              <a:defRPr/>
            </a:pPr>
            <a:r>
              <a:rPr lang="es-ES" sz="1200" b="1" dirty="0">
                <a:latin typeface="+mn-lt"/>
              </a:rPr>
              <a:t>TENGO UN BOTIQUIN</a:t>
            </a:r>
          </a:p>
          <a:p>
            <a:pPr algn="ctr" eaLnBrk="1" fontAlgn="auto" hangingPunct="1">
              <a:spcBef>
                <a:spcPts val="0"/>
              </a:spcBef>
              <a:spcAft>
                <a:spcPts val="0"/>
              </a:spcAft>
              <a:tabLst>
                <a:tab pos="269875" algn="l"/>
              </a:tabLst>
              <a:defRPr/>
            </a:pPr>
            <a:r>
              <a:rPr lang="es-ES" sz="1200" b="1" dirty="0">
                <a:latin typeface="+mn-lt"/>
              </a:rPr>
              <a:t>BUSCO EXPERTOS PARA ARREGLAR LOS DAÑOS QUE SE PRESENTAN</a:t>
            </a:r>
          </a:p>
          <a:p>
            <a:pPr algn="ctr" eaLnBrk="1" fontAlgn="auto" hangingPunct="1">
              <a:spcBef>
                <a:spcPts val="0"/>
              </a:spcBef>
              <a:spcAft>
                <a:spcPts val="0"/>
              </a:spcAft>
              <a:tabLst>
                <a:tab pos="269875" algn="l"/>
              </a:tabLst>
              <a:defRPr/>
            </a:pPr>
            <a:r>
              <a:rPr lang="es-ES" sz="1200" b="1" dirty="0">
                <a:latin typeface="+mn-lt"/>
              </a:rPr>
              <a:t>VERIFICO FECHAS DE VENCIMIENTO DE PRODUCTOS Y DEMARCO SUSTANCIAS</a:t>
            </a:r>
          </a:p>
          <a:p>
            <a:pPr algn="ctr" eaLnBrk="1" fontAlgn="auto" hangingPunct="1">
              <a:spcBef>
                <a:spcPts val="0"/>
              </a:spcBef>
              <a:spcAft>
                <a:spcPts val="0"/>
              </a:spcAft>
              <a:tabLst>
                <a:tab pos="269875" algn="l"/>
              </a:tabLst>
              <a:defRPr/>
            </a:pPr>
            <a:endParaRPr lang="es-CO" sz="1200" b="1" dirty="0">
              <a:latin typeface="+mn-lt"/>
            </a:endParaRPr>
          </a:p>
        </p:txBody>
      </p:sp>
      <p:sp>
        <p:nvSpPr>
          <p:cNvPr id="6" name="Rectangle 4"/>
          <p:cNvSpPr>
            <a:spLocks noChangeArrowheads="1"/>
          </p:cNvSpPr>
          <p:nvPr/>
        </p:nvSpPr>
        <p:spPr bwMode="auto">
          <a:xfrm>
            <a:off x="1285875" y="4071938"/>
            <a:ext cx="2816225" cy="2408237"/>
          </a:xfrm>
          <a:prstGeom prst="rect">
            <a:avLst/>
          </a:prstGeom>
          <a:noFill/>
          <a:ln w="12700" cap="sq">
            <a:noFill/>
            <a:miter lim="800000"/>
            <a:headEnd type="none" w="sm" len="sm"/>
            <a:tailEnd type="none" w="sm" len="sm"/>
          </a:ln>
        </p:spPr>
        <p:txBody>
          <a:bodyPr anchor="ctr">
            <a:spAutoFit/>
          </a:bodyPr>
          <a:lstStyle/>
          <a:p>
            <a:pPr algn="ctr" eaLnBrk="1" fontAlgn="auto" hangingPunct="1">
              <a:spcBef>
                <a:spcPts val="0"/>
              </a:spcBef>
              <a:spcAft>
                <a:spcPts val="0"/>
              </a:spcAft>
              <a:tabLst>
                <a:tab pos="269875" algn="l"/>
              </a:tabLst>
              <a:defRPr/>
            </a:pPr>
            <a:r>
              <a:rPr lang="es-ES_tradnl" sz="1050" dirty="0">
                <a:latin typeface="+mn-lt"/>
              </a:rPr>
              <a:t> </a:t>
            </a:r>
            <a:endParaRPr lang="en-US" sz="1050" dirty="0">
              <a:latin typeface="+mn-lt"/>
            </a:endParaRPr>
          </a:p>
          <a:p>
            <a:pPr algn="ctr" eaLnBrk="1" fontAlgn="auto" hangingPunct="1">
              <a:spcBef>
                <a:spcPts val="0"/>
              </a:spcBef>
              <a:spcAft>
                <a:spcPts val="0"/>
              </a:spcAft>
              <a:tabLst>
                <a:tab pos="269875" algn="l"/>
              </a:tabLst>
              <a:defRPr/>
            </a:pPr>
            <a:r>
              <a:rPr lang="es-ES" sz="1600" b="1" dirty="0">
                <a:solidFill>
                  <a:srgbClr val="C00000"/>
                </a:solidFill>
                <a:latin typeface="+mn-lt"/>
              </a:rPr>
              <a:t>LABORAL</a:t>
            </a:r>
          </a:p>
          <a:p>
            <a:pPr algn="ctr" eaLnBrk="1" fontAlgn="auto" hangingPunct="1">
              <a:spcBef>
                <a:spcPts val="0"/>
              </a:spcBef>
              <a:spcAft>
                <a:spcPts val="0"/>
              </a:spcAft>
              <a:tabLst>
                <a:tab pos="269875" algn="l"/>
              </a:tabLst>
              <a:defRPr/>
            </a:pPr>
            <a:endParaRPr lang="es-ES" sz="1600" b="1" dirty="0">
              <a:solidFill>
                <a:srgbClr val="C00000"/>
              </a:solidFill>
              <a:latin typeface="+mn-lt"/>
            </a:endParaRPr>
          </a:p>
          <a:p>
            <a:pPr algn="ctr" eaLnBrk="1" fontAlgn="auto" hangingPunct="1">
              <a:spcBef>
                <a:spcPts val="0"/>
              </a:spcBef>
              <a:spcAft>
                <a:spcPts val="0"/>
              </a:spcAft>
              <a:tabLst>
                <a:tab pos="269875" algn="l"/>
              </a:tabLst>
              <a:defRPr/>
            </a:pPr>
            <a:r>
              <a:rPr lang="es-ES" sz="1200" b="1" dirty="0">
                <a:latin typeface="+mn-lt"/>
              </a:rPr>
              <a:t>IDENTIFICACION DE RIESGOS</a:t>
            </a:r>
          </a:p>
          <a:p>
            <a:pPr algn="ctr" eaLnBrk="1" fontAlgn="auto" hangingPunct="1">
              <a:spcBef>
                <a:spcPts val="0"/>
              </a:spcBef>
              <a:spcAft>
                <a:spcPts val="0"/>
              </a:spcAft>
              <a:tabLst>
                <a:tab pos="269875" algn="l"/>
              </a:tabLst>
              <a:defRPr/>
            </a:pPr>
            <a:r>
              <a:rPr lang="es-ES" sz="1200" b="1" dirty="0">
                <a:latin typeface="+mn-lt"/>
              </a:rPr>
              <a:t>USO DE ELEMENTOS DE PROTECCION PERSONAL</a:t>
            </a:r>
          </a:p>
          <a:p>
            <a:pPr algn="ctr" eaLnBrk="1" fontAlgn="auto" hangingPunct="1">
              <a:spcBef>
                <a:spcPts val="0"/>
              </a:spcBef>
              <a:spcAft>
                <a:spcPts val="0"/>
              </a:spcAft>
              <a:tabLst>
                <a:tab pos="269875" algn="l"/>
              </a:tabLst>
              <a:defRPr/>
            </a:pPr>
            <a:r>
              <a:rPr lang="es-ES" sz="1200" b="1" dirty="0">
                <a:latin typeface="+mn-lt"/>
              </a:rPr>
              <a:t>CONOCIMIENTO Y CUMPLIMIENTO DE NORMAS</a:t>
            </a:r>
          </a:p>
          <a:p>
            <a:pPr algn="ctr" eaLnBrk="1" fontAlgn="auto" hangingPunct="1">
              <a:spcBef>
                <a:spcPts val="0"/>
              </a:spcBef>
              <a:spcAft>
                <a:spcPts val="0"/>
              </a:spcAft>
              <a:tabLst>
                <a:tab pos="269875" algn="l"/>
              </a:tabLst>
              <a:defRPr/>
            </a:pPr>
            <a:r>
              <a:rPr lang="es-ES" sz="1200" b="1" dirty="0">
                <a:latin typeface="+mn-lt"/>
              </a:rPr>
              <a:t>ADECUADAS RELACIONES INTERPERSONALES</a:t>
            </a:r>
          </a:p>
          <a:p>
            <a:pPr algn="ctr" eaLnBrk="1" fontAlgn="auto" hangingPunct="1">
              <a:spcBef>
                <a:spcPts val="0"/>
              </a:spcBef>
              <a:spcAft>
                <a:spcPts val="0"/>
              </a:spcAft>
              <a:tabLst>
                <a:tab pos="269875" algn="l"/>
              </a:tabLst>
              <a:defRPr/>
            </a:pPr>
            <a:r>
              <a:rPr lang="es-ES" sz="1200" b="1" dirty="0">
                <a:latin typeface="+mn-lt"/>
              </a:rPr>
              <a:t>HIGIENE POSTURAL</a:t>
            </a:r>
          </a:p>
          <a:p>
            <a:pPr algn="ctr" eaLnBrk="1" fontAlgn="auto" hangingPunct="1">
              <a:spcBef>
                <a:spcPts val="0"/>
              </a:spcBef>
              <a:spcAft>
                <a:spcPts val="0"/>
              </a:spcAft>
              <a:tabLst>
                <a:tab pos="269875" algn="l"/>
              </a:tabLst>
              <a:defRPr/>
            </a:pPr>
            <a:endParaRPr lang="es-CO" sz="1200" b="1" dirty="0">
              <a:latin typeface="+mn-lt"/>
            </a:endParaRPr>
          </a:p>
        </p:txBody>
      </p:sp>
      <p:sp>
        <p:nvSpPr>
          <p:cNvPr id="7" name="Rectangle 4"/>
          <p:cNvSpPr>
            <a:spLocks noChangeArrowheads="1"/>
          </p:cNvSpPr>
          <p:nvPr/>
        </p:nvSpPr>
        <p:spPr bwMode="auto">
          <a:xfrm>
            <a:off x="4643438" y="4071938"/>
            <a:ext cx="2816225" cy="2224087"/>
          </a:xfrm>
          <a:prstGeom prst="rect">
            <a:avLst/>
          </a:prstGeom>
          <a:noFill/>
          <a:ln w="12700" cap="sq">
            <a:noFill/>
            <a:miter lim="800000"/>
            <a:headEnd type="none" w="sm" len="sm"/>
            <a:tailEnd type="none" w="sm" len="sm"/>
          </a:ln>
        </p:spPr>
        <p:txBody>
          <a:bodyPr anchor="ctr">
            <a:spAutoFit/>
          </a:bodyPr>
          <a:lstStyle/>
          <a:p>
            <a:pPr algn="ctr" eaLnBrk="1" fontAlgn="auto" hangingPunct="1">
              <a:spcBef>
                <a:spcPts val="0"/>
              </a:spcBef>
              <a:spcAft>
                <a:spcPts val="0"/>
              </a:spcAft>
              <a:tabLst>
                <a:tab pos="269875" algn="l"/>
              </a:tabLst>
              <a:defRPr/>
            </a:pPr>
            <a:r>
              <a:rPr lang="es-ES_tradnl" sz="1050" dirty="0">
                <a:latin typeface="+mn-lt"/>
              </a:rPr>
              <a:t> </a:t>
            </a:r>
            <a:endParaRPr lang="en-US" sz="1050" dirty="0">
              <a:latin typeface="+mn-lt"/>
            </a:endParaRPr>
          </a:p>
          <a:p>
            <a:pPr algn="ctr" eaLnBrk="1" fontAlgn="auto" hangingPunct="1">
              <a:spcBef>
                <a:spcPts val="0"/>
              </a:spcBef>
              <a:spcAft>
                <a:spcPts val="0"/>
              </a:spcAft>
              <a:tabLst>
                <a:tab pos="269875" algn="l"/>
              </a:tabLst>
              <a:defRPr/>
            </a:pPr>
            <a:r>
              <a:rPr lang="es-ES" sz="1600" b="1" dirty="0">
                <a:solidFill>
                  <a:srgbClr val="C00000"/>
                </a:solidFill>
                <a:latin typeface="+mn-lt"/>
              </a:rPr>
              <a:t>SOCIAL</a:t>
            </a:r>
          </a:p>
          <a:p>
            <a:pPr algn="ctr" eaLnBrk="1" fontAlgn="auto" hangingPunct="1">
              <a:spcBef>
                <a:spcPts val="0"/>
              </a:spcBef>
              <a:spcAft>
                <a:spcPts val="0"/>
              </a:spcAft>
              <a:tabLst>
                <a:tab pos="269875" algn="l"/>
              </a:tabLst>
              <a:defRPr/>
            </a:pPr>
            <a:endParaRPr lang="es-ES" sz="1600" b="1" dirty="0">
              <a:solidFill>
                <a:srgbClr val="C00000"/>
              </a:solidFill>
              <a:latin typeface="+mn-lt"/>
            </a:endParaRPr>
          </a:p>
          <a:p>
            <a:pPr algn="ctr" eaLnBrk="1" fontAlgn="auto" hangingPunct="1">
              <a:spcBef>
                <a:spcPts val="0"/>
              </a:spcBef>
              <a:spcAft>
                <a:spcPts val="0"/>
              </a:spcAft>
              <a:tabLst>
                <a:tab pos="269875" algn="l"/>
              </a:tabLst>
              <a:defRPr/>
            </a:pPr>
            <a:r>
              <a:rPr lang="es-ES" sz="1200" b="1" dirty="0">
                <a:latin typeface="+mn-lt"/>
              </a:rPr>
              <a:t>ELECCION DE AMISTADES</a:t>
            </a:r>
          </a:p>
          <a:p>
            <a:pPr algn="ctr" eaLnBrk="1" fontAlgn="auto" hangingPunct="1">
              <a:spcBef>
                <a:spcPts val="0"/>
              </a:spcBef>
              <a:spcAft>
                <a:spcPts val="0"/>
              </a:spcAft>
              <a:tabLst>
                <a:tab pos="269875" algn="l"/>
              </a:tabLst>
              <a:defRPr/>
            </a:pPr>
            <a:r>
              <a:rPr lang="es-ES" sz="1200" b="1" dirty="0">
                <a:latin typeface="+mn-lt"/>
              </a:rPr>
              <a:t>ELECCION DE SITIOS</a:t>
            </a:r>
          </a:p>
          <a:p>
            <a:pPr algn="ctr" eaLnBrk="1" fontAlgn="auto" hangingPunct="1">
              <a:spcBef>
                <a:spcPts val="0"/>
              </a:spcBef>
              <a:spcAft>
                <a:spcPts val="0"/>
              </a:spcAft>
              <a:tabLst>
                <a:tab pos="269875" algn="l"/>
              </a:tabLst>
              <a:defRPr/>
            </a:pPr>
            <a:r>
              <a:rPr lang="es-ES" sz="1200" b="1" dirty="0">
                <a:latin typeface="+mn-lt"/>
              </a:rPr>
              <a:t>CUMPLIMIENTO DE NORMAS</a:t>
            </a:r>
          </a:p>
          <a:p>
            <a:pPr algn="ctr" eaLnBrk="1" fontAlgn="auto" hangingPunct="1">
              <a:spcBef>
                <a:spcPts val="0"/>
              </a:spcBef>
              <a:spcAft>
                <a:spcPts val="0"/>
              </a:spcAft>
              <a:tabLst>
                <a:tab pos="269875" algn="l"/>
              </a:tabLst>
              <a:defRPr/>
            </a:pPr>
            <a:r>
              <a:rPr lang="es-ES" sz="1200" b="1" dirty="0">
                <a:latin typeface="+mn-lt"/>
              </a:rPr>
              <a:t>ADECUADAS RELACIONES INTERPERSONALES</a:t>
            </a:r>
          </a:p>
          <a:p>
            <a:pPr algn="ctr" eaLnBrk="1" fontAlgn="auto" hangingPunct="1">
              <a:spcBef>
                <a:spcPts val="0"/>
              </a:spcBef>
              <a:spcAft>
                <a:spcPts val="0"/>
              </a:spcAft>
              <a:tabLst>
                <a:tab pos="269875" algn="l"/>
              </a:tabLst>
              <a:defRPr/>
            </a:pPr>
            <a:r>
              <a:rPr lang="es-ES" sz="1200" b="1" dirty="0">
                <a:latin typeface="+mn-lt"/>
              </a:rPr>
              <a:t>IDENTIFICACION DE RIESGOS</a:t>
            </a:r>
          </a:p>
          <a:p>
            <a:pPr algn="ctr" eaLnBrk="1" fontAlgn="auto" hangingPunct="1">
              <a:spcBef>
                <a:spcPts val="0"/>
              </a:spcBef>
              <a:spcAft>
                <a:spcPts val="0"/>
              </a:spcAft>
              <a:tabLst>
                <a:tab pos="269875" algn="l"/>
              </a:tabLst>
              <a:defRPr/>
            </a:pPr>
            <a:r>
              <a:rPr lang="es-ES" sz="1200" b="1" dirty="0">
                <a:latin typeface="+mn-lt"/>
              </a:rPr>
              <a:t>PREVENCION</a:t>
            </a:r>
          </a:p>
          <a:p>
            <a:pPr algn="ctr" eaLnBrk="1" fontAlgn="auto" hangingPunct="1">
              <a:spcBef>
                <a:spcPts val="0"/>
              </a:spcBef>
              <a:spcAft>
                <a:spcPts val="0"/>
              </a:spcAft>
              <a:tabLst>
                <a:tab pos="269875" algn="l"/>
              </a:tabLst>
              <a:defRPr/>
            </a:pPr>
            <a:endParaRPr lang="es-CO" sz="1200" b="1" dirty="0">
              <a:latin typeface="+mn-lt"/>
            </a:endParaRPr>
          </a:p>
        </p:txBody>
      </p:sp>
      <p:sp>
        <p:nvSpPr>
          <p:cNvPr id="2" name="Marcador de pie de página 1"/>
          <p:cNvSpPr>
            <a:spLocks noGrp="1"/>
          </p:cNvSpPr>
          <p:nvPr>
            <p:ph type="ftr" sz="quarter" idx="11"/>
          </p:nvPr>
        </p:nvSpPr>
        <p:spPr/>
        <p:txBody>
          <a:bodyPr/>
          <a:lstStyle/>
          <a:p>
            <a:pPr>
              <a:defRPr/>
            </a:pPr>
            <a:r>
              <a:rPr lang="es-ES"/>
              <a:t>UTEC- CFP FUNSALPRODESE</a:t>
            </a:r>
          </a:p>
        </p:txBody>
      </p:sp>
      <p:sp>
        <p:nvSpPr>
          <p:cNvPr id="19465" name="Marcador de número de diapositiva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685FD99-495A-4CDF-BD40-75932264C0C1}" type="slidenum">
              <a:rPr lang="es-ES" altLang="es-SV">
                <a:solidFill>
                  <a:schemeClr val="accent1"/>
                </a:solidFill>
              </a:rPr>
              <a:pPr/>
              <a:t>14</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79388" y="228600"/>
            <a:ext cx="8713787" cy="1143000"/>
          </a:xfrm>
        </p:spPr>
        <p:txBody>
          <a:bodyPr rtlCol="0">
            <a:normAutofit fontScale="90000"/>
          </a:bodyPr>
          <a:lstStyle/>
          <a:p>
            <a:pPr eaLnBrk="1" fontAlgn="auto" hangingPunct="1">
              <a:spcAft>
                <a:spcPts val="0"/>
              </a:spcAft>
              <a:defRPr/>
            </a:pPr>
            <a:r>
              <a:rPr lang="es-ES_tradnl" b="1" dirty="0" smtClean="0">
                <a:solidFill>
                  <a:schemeClr val="accent2">
                    <a:lumMod val="75000"/>
                  </a:schemeClr>
                </a:solidFill>
                <a:effectLst>
                  <a:outerShdw blurRad="38100" dist="38100" dir="2700000" algn="tl">
                    <a:srgbClr val="000000">
                      <a:alpha val="43137"/>
                    </a:srgbClr>
                  </a:outerShdw>
                </a:effectLst>
                <a:latin typeface="Rockwell Extra Bold" panose="02060903040505020403" pitchFamily="18" charset="0"/>
              </a:rPr>
              <a:t>CONSECUENCIAS DE NO AUTOCUIDO</a:t>
            </a:r>
          </a:p>
        </p:txBody>
      </p:sp>
      <p:sp>
        <p:nvSpPr>
          <p:cNvPr id="20483" name="Rectangle 3"/>
          <p:cNvSpPr>
            <a:spLocks noGrp="1" noChangeArrowheads="1"/>
          </p:cNvSpPr>
          <p:nvPr>
            <p:ph type="body" sz="half" idx="1"/>
          </p:nvPr>
        </p:nvSpPr>
        <p:spPr>
          <a:xfrm>
            <a:off x="684213" y="1981200"/>
            <a:ext cx="4824412" cy="4256088"/>
          </a:xfrm>
        </p:spPr>
        <p:txBody>
          <a:bodyPr/>
          <a:lstStyle/>
          <a:p>
            <a:pPr algn="just" eaLnBrk="1" hangingPunct="1">
              <a:spcBef>
                <a:spcPts val="500"/>
              </a:spcBef>
              <a:spcAft>
                <a:spcPts val="500"/>
              </a:spcAft>
            </a:pPr>
            <a:r>
              <a:rPr lang="es-ES_tradnl" altLang="es-SV" sz="4000" smtClean="0">
                <a:latin typeface="Verdana" pitchFamily="34" charset="0"/>
              </a:rPr>
              <a:t>Enfermedad física</a:t>
            </a:r>
          </a:p>
          <a:p>
            <a:pPr algn="just" eaLnBrk="1" hangingPunct="1">
              <a:spcBef>
                <a:spcPts val="500"/>
              </a:spcBef>
              <a:spcAft>
                <a:spcPts val="500"/>
              </a:spcAft>
            </a:pPr>
            <a:endParaRPr lang="es-ES_tradnl" altLang="es-SV" sz="4000" smtClean="0">
              <a:latin typeface="Verdana" pitchFamily="34" charset="0"/>
            </a:endParaRPr>
          </a:p>
          <a:p>
            <a:pPr algn="just" eaLnBrk="1" hangingPunct="1">
              <a:spcBef>
                <a:spcPts val="500"/>
              </a:spcBef>
              <a:spcAft>
                <a:spcPts val="500"/>
              </a:spcAft>
            </a:pPr>
            <a:r>
              <a:rPr lang="es-ES_tradnl" altLang="es-SV" sz="4000" smtClean="0">
                <a:latin typeface="Verdana" pitchFamily="34" charset="0"/>
              </a:rPr>
              <a:t>Enfermedad Mental</a:t>
            </a:r>
            <a:endParaRPr lang="es-ES_tradnl" altLang="es-SV" sz="4000" smtClean="0"/>
          </a:p>
        </p:txBody>
      </p:sp>
      <p:graphicFrame>
        <p:nvGraphicFramePr>
          <p:cNvPr id="20484" name="Object 2"/>
          <p:cNvGraphicFramePr>
            <a:graphicFrameLocks noGrp="1" noChangeAspect="1"/>
          </p:cNvGraphicFramePr>
          <p:nvPr>
            <p:ph type="clipArt" sz="half" idx="2"/>
          </p:nvPr>
        </p:nvGraphicFramePr>
        <p:xfrm>
          <a:off x="7593013" y="800100"/>
          <a:ext cx="1352550" cy="2700338"/>
        </p:xfrm>
        <a:graphic>
          <a:graphicData uri="http://schemas.openxmlformats.org/presentationml/2006/ole">
            <mc:AlternateContent xmlns:mc="http://schemas.openxmlformats.org/markup-compatibility/2006">
              <mc:Choice xmlns:v="urn:schemas-microsoft-com:vml" Requires="v">
                <p:oleObj spid="_x0000_s20489" name="Imagen" r:id="rId3" imgW="1857375" imgH="3995738" progId="">
                  <p:embed/>
                </p:oleObj>
              </mc:Choice>
              <mc:Fallback>
                <p:oleObj name="Imagen" r:id="rId3" imgW="1857375" imgH="3995738" progId="">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3013" y="800100"/>
                        <a:ext cx="1352550"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485" name="Imagen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122863" y="3560763"/>
            <a:ext cx="285750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Marcador de pie de página 2"/>
          <p:cNvSpPr>
            <a:spLocks noGrp="1"/>
          </p:cNvSpPr>
          <p:nvPr>
            <p:ph type="ftr" sz="quarter" idx="11"/>
          </p:nvPr>
        </p:nvSpPr>
        <p:spPr/>
        <p:txBody>
          <a:bodyPr/>
          <a:lstStyle/>
          <a:p>
            <a:pPr>
              <a:defRPr/>
            </a:pPr>
            <a:r>
              <a:rPr lang="es-ES"/>
              <a:t>UTEC- CFP FUNSALPRODESE</a:t>
            </a:r>
          </a:p>
        </p:txBody>
      </p:sp>
      <p:sp>
        <p:nvSpPr>
          <p:cNvPr id="20487" name="Marcador de número de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4D11BDA-EE5B-4E2E-980C-2E56A5F65190}" type="slidenum">
              <a:rPr lang="es-ES" altLang="es-SV">
                <a:solidFill>
                  <a:schemeClr val="accent1"/>
                </a:solidFill>
              </a:rPr>
              <a:pPr/>
              <a:t>15</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28600"/>
            <a:ext cx="7643813" cy="1143000"/>
          </a:xfrm>
        </p:spPr>
        <p:txBody>
          <a:bodyPr rtlCol="0">
            <a:normAutofit/>
          </a:bodyPr>
          <a:lstStyle/>
          <a:p>
            <a:pPr eaLnBrk="1" fontAlgn="auto" hangingPunct="1">
              <a:spcAft>
                <a:spcPts val="0"/>
              </a:spcAft>
              <a:defRPr/>
            </a:pPr>
            <a:r>
              <a:rPr lang="es-ES_tradnl" b="1" dirty="0" smtClean="0">
                <a:solidFill>
                  <a:schemeClr val="accent2">
                    <a:lumMod val="75000"/>
                  </a:schemeClr>
                </a:solidFill>
                <a:effectLst>
                  <a:outerShdw blurRad="38100" dist="38100" dir="2700000" algn="tl">
                    <a:srgbClr val="000000">
                      <a:alpha val="43137"/>
                    </a:srgbClr>
                  </a:outerShdw>
                </a:effectLst>
                <a:latin typeface="Rockwell Extra Bold" panose="02060903040505020403" pitchFamily="18" charset="0"/>
              </a:rPr>
              <a:t>SÍNTOMAS PSICOLÓGICOS</a:t>
            </a:r>
          </a:p>
        </p:txBody>
      </p:sp>
      <p:sp>
        <p:nvSpPr>
          <p:cNvPr id="21507" name="Rectangle 3"/>
          <p:cNvSpPr>
            <a:spLocks noGrp="1" noChangeArrowheads="1"/>
          </p:cNvSpPr>
          <p:nvPr>
            <p:ph type="body" sz="half" idx="1"/>
          </p:nvPr>
        </p:nvSpPr>
        <p:spPr>
          <a:xfrm>
            <a:off x="684213" y="1700213"/>
            <a:ext cx="4824412" cy="4256087"/>
          </a:xfrm>
        </p:spPr>
        <p:txBody>
          <a:bodyPr/>
          <a:lstStyle/>
          <a:p>
            <a:pPr algn="just" eaLnBrk="1" hangingPunct="1">
              <a:spcBef>
                <a:spcPts val="500"/>
              </a:spcBef>
              <a:spcAft>
                <a:spcPts val="500"/>
              </a:spcAft>
            </a:pPr>
            <a:r>
              <a:rPr lang="es-ES_tradnl" altLang="es-SV" sz="2800" smtClean="0"/>
              <a:t>Estrés</a:t>
            </a:r>
          </a:p>
          <a:p>
            <a:pPr algn="just" eaLnBrk="1" hangingPunct="1">
              <a:spcBef>
                <a:spcPts val="500"/>
              </a:spcBef>
              <a:spcAft>
                <a:spcPts val="500"/>
              </a:spcAft>
            </a:pPr>
            <a:r>
              <a:rPr lang="es-ES_tradnl" altLang="es-SV" sz="2800" smtClean="0"/>
              <a:t>Ansiedad/angustia</a:t>
            </a:r>
          </a:p>
          <a:p>
            <a:pPr algn="just" eaLnBrk="1" hangingPunct="1">
              <a:spcBef>
                <a:spcPts val="500"/>
              </a:spcBef>
              <a:spcAft>
                <a:spcPts val="500"/>
              </a:spcAft>
            </a:pPr>
            <a:r>
              <a:rPr lang="es-ES_tradnl" altLang="es-SV" sz="2800" smtClean="0"/>
              <a:t>Adicciones (spa, juego, sexo, trabajo)</a:t>
            </a:r>
          </a:p>
          <a:p>
            <a:pPr algn="just" eaLnBrk="1" hangingPunct="1">
              <a:spcBef>
                <a:spcPts val="500"/>
              </a:spcBef>
              <a:spcAft>
                <a:spcPts val="500"/>
              </a:spcAft>
            </a:pPr>
            <a:r>
              <a:rPr lang="es-ES_tradnl" altLang="es-SV" sz="2800" smtClean="0"/>
              <a:t>Psicosomáticas</a:t>
            </a:r>
          </a:p>
          <a:p>
            <a:pPr algn="just" eaLnBrk="1" hangingPunct="1">
              <a:spcBef>
                <a:spcPts val="500"/>
              </a:spcBef>
              <a:spcAft>
                <a:spcPts val="500"/>
              </a:spcAft>
            </a:pPr>
            <a:r>
              <a:rPr lang="es-ES_tradnl" altLang="es-SV" sz="2800" smtClean="0"/>
              <a:t>Desarrollo crisis mayores</a:t>
            </a:r>
          </a:p>
          <a:p>
            <a:pPr algn="just" eaLnBrk="1" hangingPunct="1">
              <a:spcBef>
                <a:spcPts val="500"/>
              </a:spcBef>
              <a:spcAft>
                <a:spcPts val="500"/>
              </a:spcAft>
            </a:pPr>
            <a:r>
              <a:rPr lang="es-ES_tradnl" altLang="es-SV" sz="2800" smtClean="0"/>
              <a:t>Suicidio</a:t>
            </a:r>
          </a:p>
        </p:txBody>
      </p:sp>
      <p:pic>
        <p:nvPicPr>
          <p:cNvPr id="3" name="Imagen 2"/>
          <p:cNvPicPr>
            <a:picLocks noChangeAspect="1"/>
          </p:cNvPicPr>
          <p:nvPr/>
        </p:nvPicPr>
        <p:blipFill>
          <a:blip r:embed="rId2"/>
          <a:stretch>
            <a:fillRect/>
          </a:stretch>
        </p:blipFill>
        <p:spPr>
          <a:xfrm>
            <a:off x="4624648" y="1052736"/>
            <a:ext cx="2438400" cy="1666875"/>
          </a:xfrm>
          <a:prstGeom prst="ellipse">
            <a:avLst/>
          </a:prstGeom>
          <a:ln>
            <a:noFill/>
          </a:ln>
          <a:effectLst>
            <a:softEdge rad="112500"/>
          </a:effectLst>
        </p:spPr>
      </p:pic>
      <p:pic>
        <p:nvPicPr>
          <p:cNvPr id="4" name="Imagen 3"/>
          <p:cNvPicPr>
            <a:picLocks noChangeAspect="1"/>
          </p:cNvPicPr>
          <p:nvPr/>
        </p:nvPicPr>
        <p:blipFill>
          <a:blip r:embed="rId3"/>
          <a:stretch>
            <a:fillRect/>
          </a:stretch>
        </p:blipFill>
        <p:spPr>
          <a:xfrm>
            <a:off x="3635896" y="4941168"/>
            <a:ext cx="2543175" cy="1790700"/>
          </a:xfrm>
          <a:prstGeom prst="ellipse">
            <a:avLst/>
          </a:prstGeom>
          <a:ln>
            <a:noFill/>
          </a:ln>
          <a:effectLst>
            <a:softEdge rad="112500"/>
          </a:effectLst>
        </p:spPr>
      </p:pic>
      <p:sp>
        <p:nvSpPr>
          <p:cNvPr id="5" name="Marcador de pie de página 4"/>
          <p:cNvSpPr>
            <a:spLocks noGrp="1"/>
          </p:cNvSpPr>
          <p:nvPr>
            <p:ph type="ftr" sz="quarter" idx="11"/>
          </p:nvPr>
        </p:nvSpPr>
        <p:spPr/>
        <p:txBody>
          <a:bodyPr/>
          <a:lstStyle/>
          <a:p>
            <a:pPr>
              <a:defRPr/>
            </a:pPr>
            <a:r>
              <a:rPr lang="es-ES"/>
              <a:t>UTEC- CFP FUNSALPRODESE</a:t>
            </a:r>
          </a:p>
        </p:txBody>
      </p:sp>
      <p:sp>
        <p:nvSpPr>
          <p:cNvPr id="21511" name="Marcador de número de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EA4595DD-BC03-4781-A4B3-D54C03BB80B8}" type="slidenum">
              <a:rPr lang="es-ES" altLang="es-SV">
                <a:solidFill>
                  <a:schemeClr val="accent1"/>
                </a:solidFill>
              </a:rPr>
              <a:pPr/>
              <a:t>16</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5473917" y="97458"/>
            <a:ext cx="3668247" cy="3111996"/>
          </a:xfrm>
          <a:prstGeom prst="ellipse">
            <a:avLst/>
          </a:prstGeom>
          <a:ln>
            <a:noFill/>
          </a:ln>
          <a:effectLst>
            <a:softEdge rad="112500"/>
          </a:effectLst>
        </p:spPr>
      </p:pic>
      <p:sp>
        <p:nvSpPr>
          <p:cNvPr id="2" name="Título 1"/>
          <p:cNvSpPr>
            <a:spLocks noGrp="1"/>
          </p:cNvSpPr>
          <p:nvPr>
            <p:ph type="title"/>
          </p:nvPr>
        </p:nvSpPr>
        <p:spPr>
          <a:xfrm>
            <a:off x="107950" y="96838"/>
            <a:ext cx="7848600" cy="1320800"/>
          </a:xfrm>
        </p:spPr>
        <p:txBody>
          <a:bodyPr/>
          <a:lstStyle/>
          <a:p>
            <a:pPr>
              <a:defRPr/>
            </a:pPr>
            <a:r>
              <a:rPr lang="es-ES" b="1" dirty="0" smtClean="0">
                <a:solidFill>
                  <a:schemeClr val="accent2">
                    <a:lumMod val="75000"/>
                  </a:schemeClr>
                </a:solidFill>
                <a:latin typeface="Rockwell Extra Bold" panose="02060903040505020403" pitchFamily="18" charset="0"/>
                <a:ea typeface="Times New Roman" panose="02020603050405020304" pitchFamily="18" charset="0"/>
                <a:cs typeface="Times New Roman" panose="02020603050405020304" pitchFamily="18" charset="0"/>
              </a:rPr>
              <a:t>LOS DIEZ </a:t>
            </a:r>
            <a:br>
              <a:rPr lang="es-ES" b="1" dirty="0" smtClean="0">
                <a:solidFill>
                  <a:schemeClr val="accent2">
                    <a:lumMod val="75000"/>
                  </a:schemeClr>
                </a:solidFill>
                <a:latin typeface="Rockwell Extra Bold" panose="02060903040505020403" pitchFamily="18" charset="0"/>
                <a:ea typeface="Times New Roman" panose="02020603050405020304" pitchFamily="18" charset="0"/>
                <a:cs typeface="Times New Roman" panose="02020603050405020304" pitchFamily="18" charset="0"/>
              </a:rPr>
            </a:br>
            <a:r>
              <a:rPr lang="es-ES" b="1" dirty="0" smtClean="0">
                <a:solidFill>
                  <a:schemeClr val="accent2">
                    <a:lumMod val="75000"/>
                  </a:schemeClr>
                </a:solidFill>
                <a:latin typeface="Rockwell Extra Bold" panose="02060903040505020403" pitchFamily="18" charset="0"/>
                <a:ea typeface="Times New Roman" panose="02020603050405020304" pitchFamily="18" charset="0"/>
                <a:cs typeface="Times New Roman" panose="02020603050405020304" pitchFamily="18" charset="0"/>
              </a:rPr>
              <a:t>MANDAMIENTOS DEL AUTOCUIDO</a:t>
            </a:r>
            <a:r>
              <a:rPr lang="es-SV" sz="3200" dirty="0" smtClean="0">
                <a:latin typeface="Calibri" panose="020F0502020204030204" pitchFamily="34" charset="0"/>
                <a:ea typeface="Times New Roman" panose="02020603050405020304" pitchFamily="18" charset="0"/>
                <a:cs typeface="Times New Roman" panose="02020603050405020304" pitchFamily="18" charset="0"/>
              </a:rPr>
              <a:t/>
            </a:r>
            <a:br>
              <a:rPr lang="es-SV" sz="3200" dirty="0" smtClean="0">
                <a:latin typeface="Calibri" panose="020F0502020204030204" pitchFamily="34" charset="0"/>
                <a:ea typeface="Times New Roman" panose="02020603050405020304" pitchFamily="18" charset="0"/>
                <a:cs typeface="Times New Roman" panose="02020603050405020304" pitchFamily="18" charset="0"/>
              </a:rPr>
            </a:br>
            <a:endParaRPr lang="es-SV" dirty="0"/>
          </a:p>
        </p:txBody>
      </p:sp>
      <p:sp>
        <p:nvSpPr>
          <p:cNvPr id="22532" name="Rectángulo 2"/>
          <p:cNvSpPr>
            <a:spLocks noChangeArrowheads="1"/>
          </p:cNvSpPr>
          <p:nvPr/>
        </p:nvSpPr>
        <p:spPr bwMode="auto">
          <a:xfrm>
            <a:off x="407988" y="1797050"/>
            <a:ext cx="6553200" cy="478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ts val="450"/>
              </a:spcBef>
              <a:buFont typeface="Trebuchet MS" pitchFamily="34" charset="0"/>
              <a:buAutoNum type="arabicPeriod"/>
            </a:pPr>
            <a:r>
              <a:rPr lang="es-SV" altLang="es-SV" sz="2400">
                <a:solidFill>
                  <a:srgbClr val="141823"/>
                </a:solidFill>
                <a:latin typeface="Century Gothic" pitchFamily="34" charset="0"/>
                <a:cs typeface="Times New Roman" pitchFamily="18" charset="0"/>
              </a:rPr>
              <a:t>Una buena nutrición entendida en términos de calidad, cantidad y oportunidad. Proteínas, fibra, grasas, minerales, hidratos de carbono, vitaminas. </a:t>
            </a:r>
            <a:endParaRPr lang="es-SV" altLang="es-SV" sz="2400">
              <a:latin typeface="Century Gothic" pitchFamily="34" charset="0"/>
              <a:cs typeface="Times New Roman" pitchFamily="18" charset="0"/>
            </a:endParaRPr>
          </a:p>
          <a:p>
            <a:pPr>
              <a:spcBef>
                <a:spcPts val="450"/>
              </a:spcBef>
              <a:buFont typeface="Trebuchet MS" pitchFamily="34" charset="0"/>
              <a:buAutoNum type="arabicPeriod"/>
            </a:pPr>
            <a:r>
              <a:rPr lang="es-SV" altLang="es-SV" sz="2400">
                <a:solidFill>
                  <a:srgbClr val="141823"/>
                </a:solidFill>
                <a:latin typeface="Century Gothic" pitchFamily="34" charset="0"/>
                <a:cs typeface="Times New Roman" pitchFamily="18" charset="0"/>
              </a:rPr>
              <a:t>Ejercicio físico apropiado a las condiciones vitales y con la periodicidad suficiente, mínimo tres veces por semana. </a:t>
            </a:r>
            <a:endParaRPr lang="es-SV" altLang="es-SV" sz="2400">
              <a:latin typeface="Century Gothic" pitchFamily="34" charset="0"/>
              <a:cs typeface="Times New Roman" pitchFamily="18" charset="0"/>
            </a:endParaRPr>
          </a:p>
          <a:p>
            <a:pPr>
              <a:spcBef>
                <a:spcPts val="450"/>
              </a:spcBef>
              <a:buFont typeface="Trebuchet MS" pitchFamily="34" charset="0"/>
              <a:buAutoNum type="arabicPeriod"/>
            </a:pPr>
            <a:r>
              <a:rPr lang="es-SV" altLang="es-SV" sz="2400">
                <a:solidFill>
                  <a:srgbClr val="141823"/>
                </a:solidFill>
                <a:latin typeface="Century Gothic" pitchFamily="34" charset="0"/>
                <a:cs typeface="Times New Roman" pitchFamily="18" charset="0"/>
              </a:rPr>
              <a:t>Descanso </a:t>
            </a:r>
            <a:endParaRPr lang="es-SV" altLang="es-SV" sz="2400">
              <a:latin typeface="Century Gothic" pitchFamily="34" charset="0"/>
              <a:cs typeface="Times New Roman" pitchFamily="18" charset="0"/>
            </a:endParaRPr>
          </a:p>
          <a:p>
            <a:pPr>
              <a:spcBef>
                <a:spcPts val="450"/>
              </a:spcBef>
              <a:buFont typeface="Trebuchet MS" pitchFamily="34" charset="0"/>
              <a:buAutoNum type="arabicPeriod"/>
            </a:pPr>
            <a:r>
              <a:rPr lang="es-SV" altLang="es-SV" sz="2400">
                <a:solidFill>
                  <a:srgbClr val="141823"/>
                </a:solidFill>
                <a:latin typeface="Century Gothic" pitchFamily="34" charset="0"/>
                <a:cs typeface="Times New Roman" pitchFamily="18" charset="0"/>
              </a:rPr>
              <a:t>Higiene corporal, cotidiana y rigurosa. </a:t>
            </a:r>
            <a:endParaRPr lang="es-SV" altLang="es-SV" sz="2400">
              <a:latin typeface="Century Gothic" pitchFamily="34" charset="0"/>
              <a:cs typeface="Times New Roman" pitchFamily="18" charset="0"/>
            </a:endParaRPr>
          </a:p>
          <a:p>
            <a:pPr>
              <a:spcBef>
                <a:spcPts val="450"/>
              </a:spcBef>
              <a:buFont typeface="Trebuchet MS" pitchFamily="34" charset="0"/>
              <a:buAutoNum type="arabicPeriod"/>
            </a:pPr>
            <a:r>
              <a:rPr lang="es-SV" altLang="es-SV" sz="2400">
                <a:solidFill>
                  <a:srgbClr val="141823"/>
                </a:solidFill>
                <a:latin typeface="Century Gothic" pitchFamily="34" charset="0"/>
                <a:cs typeface="Times New Roman" pitchFamily="18" charset="0"/>
              </a:rPr>
              <a:t>No abuso de sustancias tóxicas </a:t>
            </a:r>
            <a:endParaRPr lang="es-SV" altLang="es-SV" sz="2400">
              <a:latin typeface="Century Gothic" pitchFamily="34" charset="0"/>
              <a:cs typeface="Times New Roman" pitchFamily="18" charset="0"/>
            </a:endParaRPr>
          </a:p>
        </p:txBody>
      </p:sp>
      <p:sp>
        <p:nvSpPr>
          <p:cNvPr id="5" name="Marcador de pie de página 4"/>
          <p:cNvSpPr>
            <a:spLocks noGrp="1"/>
          </p:cNvSpPr>
          <p:nvPr>
            <p:ph type="ftr" sz="quarter" idx="11"/>
          </p:nvPr>
        </p:nvSpPr>
        <p:spPr/>
        <p:txBody>
          <a:bodyPr/>
          <a:lstStyle/>
          <a:p>
            <a:pPr>
              <a:defRPr/>
            </a:pPr>
            <a:r>
              <a:rPr lang="es-ES"/>
              <a:t>UTEC- CFP FUNSALPRODESE</a:t>
            </a:r>
          </a:p>
        </p:txBody>
      </p:sp>
      <p:sp>
        <p:nvSpPr>
          <p:cNvPr id="22534" name="Marcador de número de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AE2F509-9AD1-43A1-A11A-B7D9A3A60F3A}" type="slidenum">
              <a:rPr lang="es-ES" altLang="es-SV">
                <a:solidFill>
                  <a:schemeClr val="accent1"/>
                </a:solidFill>
              </a:rPr>
              <a:pPr/>
              <a:t>17</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5942144" y="1065889"/>
            <a:ext cx="1487550" cy="1487550"/>
          </a:xfrm>
          <a:prstGeom prst="ellipse">
            <a:avLst/>
          </a:prstGeom>
          <a:ln>
            <a:noFill/>
          </a:ln>
          <a:effectLst>
            <a:softEdge rad="112500"/>
          </a:effectLst>
        </p:spPr>
      </p:pic>
      <p:sp>
        <p:nvSpPr>
          <p:cNvPr id="2" name="Título 1"/>
          <p:cNvSpPr>
            <a:spLocks noGrp="1"/>
          </p:cNvSpPr>
          <p:nvPr>
            <p:ph type="title"/>
          </p:nvPr>
        </p:nvSpPr>
        <p:spPr>
          <a:xfrm>
            <a:off x="0" y="95250"/>
            <a:ext cx="8382000" cy="1320800"/>
          </a:xfrm>
        </p:spPr>
        <p:txBody>
          <a:bodyPr/>
          <a:lstStyle/>
          <a:p>
            <a:pPr>
              <a:defRPr/>
            </a:pPr>
            <a:r>
              <a:rPr lang="es-ES" b="1" dirty="0" smtClean="0">
                <a:solidFill>
                  <a:schemeClr val="accent2">
                    <a:lumMod val="75000"/>
                  </a:schemeClr>
                </a:solidFill>
                <a:latin typeface="Rockwell Extra Bold" panose="02060903040505020403" pitchFamily="18" charset="0"/>
                <a:ea typeface="Times New Roman" panose="02020603050405020304" pitchFamily="18" charset="0"/>
                <a:cs typeface="Times New Roman" panose="02020603050405020304" pitchFamily="18" charset="0"/>
              </a:rPr>
              <a:t>LOS DIEZ MANDAMIENTOS DEL AUTOCUIDO</a:t>
            </a:r>
            <a:r>
              <a:rPr lang="es-SV" sz="3200" dirty="0" smtClean="0">
                <a:latin typeface="Calibri" panose="020F0502020204030204" pitchFamily="34" charset="0"/>
                <a:ea typeface="Times New Roman" panose="02020603050405020304" pitchFamily="18" charset="0"/>
                <a:cs typeface="Times New Roman" panose="02020603050405020304" pitchFamily="18" charset="0"/>
              </a:rPr>
              <a:t/>
            </a:r>
            <a:br>
              <a:rPr lang="es-SV" sz="3200" dirty="0" smtClean="0">
                <a:latin typeface="Calibri" panose="020F0502020204030204" pitchFamily="34" charset="0"/>
                <a:ea typeface="Times New Roman" panose="02020603050405020304" pitchFamily="18" charset="0"/>
                <a:cs typeface="Times New Roman" panose="02020603050405020304" pitchFamily="18" charset="0"/>
              </a:rPr>
            </a:br>
            <a:endParaRPr lang="es-SV" dirty="0"/>
          </a:p>
        </p:txBody>
      </p:sp>
      <p:sp>
        <p:nvSpPr>
          <p:cNvPr id="3" name="Rectángulo 2"/>
          <p:cNvSpPr/>
          <p:nvPr/>
        </p:nvSpPr>
        <p:spPr>
          <a:xfrm>
            <a:off x="179388" y="1301750"/>
            <a:ext cx="7045325" cy="4891088"/>
          </a:xfrm>
          <a:prstGeom prst="rect">
            <a:avLst/>
          </a:prstGeom>
        </p:spPr>
        <p:txBody>
          <a:bodyPr>
            <a:spAutoFit/>
          </a:bodyPr>
          <a:lstStyle/>
          <a:p>
            <a:pPr marL="342900" indent="-342900">
              <a:lnSpc>
                <a:spcPct val="150000"/>
              </a:lnSpc>
              <a:spcBef>
                <a:spcPts val="450"/>
              </a:spcBef>
              <a:spcAft>
                <a:spcPts val="0"/>
              </a:spcAft>
              <a:buFontTx/>
              <a:buAutoNum type="arabicPeriod" startAt="6"/>
              <a:defRPr/>
            </a:pPr>
            <a:r>
              <a:rPr lang="es-SV" sz="2400" dirty="0">
                <a:solidFill>
                  <a:srgbClr val="141823"/>
                </a:solidFill>
                <a:latin typeface="Century Gothic" panose="020B0502020202020204" pitchFamily="34" charset="0"/>
                <a:ea typeface="Times New Roman" panose="02020603050405020304" pitchFamily="18" charset="0"/>
              </a:rPr>
              <a:t>Vida sexual ordenada y responsable. </a:t>
            </a:r>
          </a:p>
          <a:p>
            <a:pPr marL="342900" indent="-342900">
              <a:spcBef>
                <a:spcPts val="450"/>
              </a:spcBef>
              <a:spcAft>
                <a:spcPts val="0"/>
              </a:spcAft>
              <a:buFontTx/>
              <a:buAutoNum type="arabicPeriod" startAt="6"/>
              <a:defRPr/>
            </a:pPr>
            <a:r>
              <a:rPr lang="es-SV" sz="2400" dirty="0">
                <a:solidFill>
                  <a:srgbClr val="141823"/>
                </a:solidFill>
                <a:latin typeface="Century Gothic" panose="020B0502020202020204" pitchFamily="34" charset="0"/>
                <a:ea typeface="Times New Roman" panose="02020603050405020304" pitchFamily="18" charset="0"/>
              </a:rPr>
              <a:t>Tolerancia, autocontrol y respeto por las normas básicas de seguridad y supervivencia. </a:t>
            </a:r>
          </a:p>
          <a:p>
            <a:pPr marL="342900" indent="-342900">
              <a:lnSpc>
                <a:spcPct val="150000"/>
              </a:lnSpc>
              <a:spcBef>
                <a:spcPts val="450"/>
              </a:spcBef>
              <a:spcAft>
                <a:spcPts val="0"/>
              </a:spcAft>
              <a:buFontTx/>
              <a:buAutoNum type="arabicPeriod" startAt="6"/>
              <a:defRPr/>
            </a:pPr>
            <a:r>
              <a:rPr lang="es-SV" sz="2400" dirty="0">
                <a:solidFill>
                  <a:srgbClr val="141823"/>
                </a:solidFill>
                <a:latin typeface="Century Gothic" panose="020B0502020202020204" pitchFamily="34" charset="0"/>
                <a:ea typeface="Times New Roman" panose="02020603050405020304" pitchFamily="18" charset="0"/>
              </a:rPr>
              <a:t>Respiración consciente y deliberada. </a:t>
            </a:r>
          </a:p>
          <a:p>
            <a:pPr marL="342900" indent="-342900">
              <a:spcBef>
                <a:spcPts val="450"/>
              </a:spcBef>
              <a:spcAft>
                <a:spcPts val="0"/>
              </a:spcAft>
              <a:buFontTx/>
              <a:buAutoNum type="arabicPeriod" startAt="6"/>
              <a:defRPr/>
            </a:pPr>
            <a:r>
              <a:rPr lang="es-SV" sz="2400" dirty="0">
                <a:solidFill>
                  <a:srgbClr val="141823"/>
                </a:solidFill>
                <a:latin typeface="Century Gothic" panose="020B0502020202020204" pitchFamily="34" charset="0"/>
                <a:ea typeface="Times New Roman" panose="02020603050405020304" pitchFamily="18" charset="0"/>
              </a:rPr>
              <a:t>Actitud mental positiva, receptiva y proactiva.</a:t>
            </a:r>
          </a:p>
          <a:p>
            <a:pPr>
              <a:spcBef>
                <a:spcPts val="450"/>
              </a:spcBef>
              <a:spcAft>
                <a:spcPts val="0"/>
              </a:spcAft>
              <a:defRPr/>
            </a:pPr>
            <a:endParaRPr lang="es-SV" sz="2400" dirty="0">
              <a:solidFill>
                <a:srgbClr val="141823"/>
              </a:solidFill>
              <a:latin typeface="Century Gothic" panose="020B0502020202020204" pitchFamily="34" charset="0"/>
              <a:ea typeface="Times New Roman" panose="02020603050405020304" pitchFamily="18" charset="0"/>
            </a:endParaRPr>
          </a:p>
          <a:p>
            <a:pPr>
              <a:spcBef>
                <a:spcPts val="450"/>
              </a:spcBef>
              <a:spcAft>
                <a:spcPts val="0"/>
              </a:spcAft>
              <a:defRPr/>
            </a:pPr>
            <a:r>
              <a:rPr lang="es-SV" sz="2400" dirty="0">
                <a:solidFill>
                  <a:srgbClr val="141823"/>
                </a:solidFill>
                <a:latin typeface="Century Gothic" panose="020B0502020202020204" pitchFamily="34" charset="0"/>
                <a:ea typeface="Times New Roman" panose="02020603050405020304" pitchFamily="18" charset="0"/>
              </a:rPr>
              <a:t>10. Conservación de un alto nivel de autoestima, </a:t>
            </a:r>
            <a:r>
              <a:rPr lang="es-SV" sz="2400" dirty="0" err="1">
                <a:solidFill>
                  <a:srgbClr val="141823"/>
                </a:solidFill>
                <a:latin typeface="Century Gothic" panose="020B0502020202020204" pitchFamily="34" charset="0"/>
                <a:ea typeface="Times New Roman" panose="02020603050405020304" pitchFamily="18" charset="0"/>
              </a:rPr>
              <a:t>autorrespeto</a:t>
            </a:r>
            <a:r>
              <a:rPr lang="es-SV" sz="2400" dirty="0">
                <a:solidFill>
                  <a:srgbClr val="141823"/>
                </a:solidFill>
                <a:latin typeface="Century Gothic" panose="020B0502020202020204" pitchFamily="34" charset="0"/>
                <a:ea typeface="Times New Roman" panose="02020603050405020304" pitchFamily="18" charset="0"/>
              </a:rPr>
              <a:t> y consideración.</a:t>
            </a:r>
          </a:p>
          <a:p>
            <a:pPr algn="just">
              <a:lnSpc>
                <a:spcPct val="150000"/>
              </a:lnSpc>
              <a:spcAft>
                <a:spcPts val="1000"/>
              </a:spcAft>
              <a:defRPr/>
            </a:pPr>
            <a:r>
              <a:rPr lang="es-ES" dirty="0">
                <a:ea typeface="Times New Roman" panose="02020603050405020304" pitchFamily="18" charset="0"/>
                <a:cs typeface="Times New Roman" panose="02020603050405020304" pitchFamily="18" charset="0"/>
              </a:rPr>
              <a:t> </a:t>
            </a:r>
            <a:endParaRPr lang="es-SV" sz="16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Marcador de pie de página 3"/>
          <p:cNvSpPr>
            <a:spLocks noGrp="1"/>
          </p:cNvSpPr>
          <p:nvPr>
            <p:ph type="ftr" sz="quarter" idx="11"/>
          </p:nvPr>
        </p:nvSpPr>
        <p:spPr/>
        <p:txBody>
          <a:bodyPr/>
          <a:lstStyle/>
          <a:p>
            <a:pPr>
              <a:defRPr/>
            </a:pPr>
            <a:r>
              <a:rPr lang="es-ES"/>
              <a:t>UTEC- CFP FUNSALPRODESE</a:t>
            </a:r>
          </a:p>
        </p:txBody>
      </p:sp>
      <p:sp>
        <p:nvSpPr>
          <p:cNvPr id="23558" name="Marcador de número de diapositiva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8AC7E4EC-79B2-421F-9A91-CF6E4ED21E4B}" type="slidenum">
              <a:rPr lang="es-ES" altLang="es-SV">
                <a:solidFill>
                  <a:schemeClr val="accent1"/>
                </a:solidFill>
              </a:rPr>
              <a:pPr/>
              <a:t>18</a:t>
            </a:fld>
            <a:endParaRPr lang="es-ES" altLang="es-SV">
              <a:solidFill>
                <a:schemeClr val="accent1"/>
              </a:solidFill>
            </a:endParaRPr>
          </a:p>
        </p:txBody>
      </p:sp>
      <p:pic>
        <p:nvPicPr>
          <p:cNvPr id="6" name="Imagen 5"/>
          <p:cNvPicPr>
            <a:picLocks noChangeAspect="1"/>
          </p:cNvPicPr>
          <p:nvPr/>
        </p:nvPicPr>
        <p:blipFill>
          <a:blip r:embed="rId3"/>
          <a:stretch>
            <a:fillRect/>
          </a:stretch>
        </p:blipFill>
        <p:spPr>
          <a:xfrm>
            <a:off x="6588224" y="3212976"/>
            <a:ext cx="1586255" cy="1928388"/>
          </a:xfrm>
          <a:prstGeom prst="ellipse">
            <a:avLst/>
          </a:prstGeom>
          <a:ln>
            <a:noFill/>
          </a:ln>
          <a:effectLst>
            <a:softEdge rad="112500"/>
          </a:effectLst>
        </p:spPr>
      </p:pic>
    </p:spTree>
  </p:cSld>
  <p:clrMapOvr>
    <a:masterClrMapping/>
  </p:clrMapOvr>
  <p:transition spd="slow">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9388" y="260350"/>
            <a:ext cx="7994650" cy="1320800"/>
          </a:xfrm>
        </p:spPr>
        <p:txBody>
          <a:bodyPr/>
          <a:lstStyle/>
          <a:p>
            <a:pPr>
              <a:defRPr/>
            </a:pPr>
            <a:r>
              <a:rPr lang="es-SV" sz="4000" dirty="0" smtClean="0">
                <a:solidFill>
                  <a:schemeClr val="accent2">
                    <a:lumMod val="75000"/>
                  </a:schemeClr>
                </a:solidFill>
                <a:latin typeface="Rockwell Condensed" panose="02060603050405020104" pitchFamily="18" charset="0"/>
              </a:rPr>
              <a:t>“CÓMO ME ESTOY CUIDANDO?</a:t>
            </a:r>
            <a:endParaRPr lang="es-SV" sz="4000" dirty="0">
              <a:solidFill>
                <a:schemeClr val="accent2">
                  <a:lumMod val="75000"/>
                </a:schemeClr>
              </a:solidFill>
              <a:latin typeface="Rockwell Condensed" panose="02060603050405020104" pitchFamily="18" charset="0"/>
            </a:endParaRPr>
          </a:p>
        </p:txBody>
      </p:sp>
      <p:pic>
        <p:nvPicPr>
          <p:cNvPr id="24579" name="Imagen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8138" y="1268413"/>
            <a:ext cx="7815262"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ítulo 1"/>
          <p:cNvSpPr txBox="1">
            <a:spLocks/>
          </p:cNvSpPr>
          <p:nvPr/>
        </p:nvSpPr>
        <p:spPr bwMode="auto">
          <a:xfrm>
            <a:off x="520700" y="5949950"/>
            <a:ext cx="7996238"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s-SV" sz="4000" dirty="0" smtClean="0">
                <a:solidFill>
                  <a:schemeClr val="accent2">
                    <a:lumMod val="75000"/>
                  </a:schemeClr>
                </a:solidFill>
                <a:latin typeface="Rockwell Condensed" panose="02060603050405020104" pitchFamily="18" charset="0"/>
              </a:rPr>
              <a:t>“LO QUE CUENTA ES TU ACTITUD POSITIVA”</a:t>
            </a:r>
            <a:endParaRPr lang="es-SV" sz="4000" dirty="0">
              <a:solidFill>
                <a:schemeClr val="accent2">
                  <a:lumMod val="75000"/>
                </a:schemeClr>
              </a:solidFill>
              <a:latin typeface="Rockwell Condensed" panose="02060603050405020104" pitchFamily="18" charset="0"/>
            </a:endParaRPr>
          </a:p>
        </p:txBody>
      </p:sp>
      <p:sp>
        <p:nvSpPr>
          <p:cNvPr id="7" name="Marcador de pie de página 6"/>
          <p:cNvSpPr>
            <a:spLocks noGrp="1"/>
          </p:cNvSpPr>
          <p:nvPr>
            <p:ph type="ftr" sz="quarter" idx="11"/>
          </p:nvPr>
        </p:nvSpPr>
        <p:spPr/>
        <p:txBody>
          <a:bodyPr/>
          <a:lstStyle/>
          <a:p>
            <a:pPr>
              <a:defRPr/>
            </a:pPr>
            <a:r>
              <a:rPr lang="es-ES"/>
              <a:t>UTEC- CFP FUNSALPRODESE</a:t>
            </a:r>
          </a:p>
        </p:txBody>
      </p:sp>
      <p:sp>
        <p:nvSpPr>
          <p:cNvPr id="24582" name="Marcador de número de diapositiva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D8DEB93-A761-4253-876A-913798C68C29}" type="slidenum">
              <a:rPr lang="es-ES" altLang="es-SV">
                <a:solidFill>
                  <a:schemeClr val="accent1"/>
                </a:solidFill>
              </a:rPr>
              <a:pPr/>
              <a:t>19</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69875" y="188913"/>
            <a:ext cx="7499350" cy="1800225"/>
          </a:xfrm>
        </p:spPr>
        <p:txBody>
          <a:bodyPr/>
          <a:lstStyle/>
          <a:p>
            <a:pPr eaLnBrk="1" hangingPunct="1">
              <a:defRPr/>
            </a:pPr>
            <a:r>
              <a:rPr lang="es-ES_tradnl" altLang="es-SV" sz="2800" b="1" dirty="0">
                <a:solidFill>
                  <a:schemeClr val="accent2">
                    <a:lumMod val="75000"/>
                  </a:schemeClr>
                </a:solidFill>
                <a:latin typeface="Rockwell Extra Bold" panose="02060903040505020403" pitchFamily="18" charset="0"/>
              </a:rPr>
              <a:t>OBJETIVOS DE LA </a:t>
            </a:r>
            <a:r>
              <a:rPr lang="es-ES_tradnl" altLang="es-SV" sz="2800" b="1" dirty="0" smtClean="0">
                <a:solidFill>
                  <a:schemeClr val="accent2">
                    <a:lumMod val="75000"/>
                  </a:schemeClr>
                </a:solidFill>
                <a:latin typeface="Rockwell Extra Bold" panose="02060903040505020403" pitchFamily="18" charset="0"/>
              </a:rPr>
              <a:t>EDUCACIÓN </a:t>
            </a:r>
            <a:r>
              <a:rPr lang="es-ES_tradnl" altLang="es-SV" sz="2800" b="1" dirty="0">
                <a:solidFill>
                  <a:schemeClr val="accent2">
                    <a:lumMod val="75000"/>
                  </a:schemeClr>
                </a:solidFill>
                <a:latin typeface="Rockwell Extra Bold" panose="02060903040505020403" pitchFamily="18" charset="0"/>
              </a:rPr>
              <a:t>PARA EL AUTOCUIDADO</a:t>
            </a:r>
            <a:endParaRPr lang="es-ES" altLang="es-SV" sz="2800" b="1" dirty="0">
              <a:solidFill>
                <a:schemeClr val="accent2">
                  <a:lumMod val="75000"/>
                </a:schemeClr>
              </a:solidFill>
              <a:latin typeface="Rockwell Extra Bold" panose="02060903040505020403" pitchFamily="18" charset="0"/>
            </a:endParaRPr>
          </a:p>
        </p:txBody>
      </p:sp>
      <p:sp>
        <p:nvSpPr>
          <p:cNvPr id="7171" name="Rectangle 3"/>
          <p:cNvSpPr txBox="1">
            <a:spLocks noChangeArrowheads="1"/>
          </p:cNvSpPr>
          <p:nvPr/>
        </p:nvSpPr>
        <p:spPr bwMode="auto">
          <a:xfrm>
            <a:off x="241300" y="981075"/>
            <a:ext cx="872331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marL="342900" indent="-342900" defTabSz="457200">
              <a:defRPr>
                <a:solidFill>
                  <a:schemeClr val="tx1"/>
                </a:solidFill>
                <a:latin typeface="Arial" pitchFamily="34" charset="0"/>
              </a:defRPr>
            </a:lvl1pPr>
            <a:lvl2pPr marL="742950" indent="-285750" defTabSz="457200">
              <a:defRPr>
                <a:solidFill>
                  <a:schemeClr val="tx1"/>
                </a:solidFill>
                <a:latin typeface="Arial" pitchFamily="34" charset="0"/>
              </a:defRPr>
            </a:lvl2pPr>
            <a:lvl3pPr marL="1143000" indent="-228600" defTabSz="457200">
              <a:defRPr>
                <a:solidFill>
                  <a:schemeClr val="tx1"/>
                </a:solidFill>
                <a:latin typeface="Arial" pitchFamily="34" charset="0"/>
              </a:defRPr>
            </a:lvl3pPr>
            <a:lvl4pPr marL="1600200" indent="-228600" defTabSz="457200">
              <a:defRPr>
                <a:solidFill>
                  <a:schemeClr val="tx1"/>
                </a:solidFill>
                <a:latin typeface="Arial" pitchFamily="34" charset="0"/>
              </a:defRPr>
            </a:lvl4pPr>
            <a:lvl5pPr marL="2057400" indent="-228600" defTabSz="457200">
              <a:defRPr>
                <a:solidFill>
                  <a:schemeClr val="tx1"/>
                </a:solidFill>
                <a:latin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defRPr>
            </a:lvl9pPr>
          </a:lstStyle>
          <a:p>
            <a:pPr eaLnBrk="1" hangingPunct="1">
              <a:spcBef>
                <a:spcPts val="1000"/>
              </a:spcBef>
              <a:buClr>
                <a:schemeClr val="accent1"/>
              </a:buClr>
              <a:buSzPct val="80000"/>
              <a:buFont typeface="Wingdings 3" pitchFamily="18" charset="2"/>
              <a:buChar char=""/>
            </a:pPr>
            <a:endParaRPr lang="es-ES_tradnl" altLang="es-SV" sz="2400">
              <a:latin typeface="Century Gothic" pitchFamily="34" charset="0"/>
            </a:endParaRPr>
          </a:p>
          <a:p>
            <a:pPr algn="just" eaLnBrk="1" hangingPunct="1">
              <a:lnSpc>
                <a:spcPct val="150000"/>
              </a:lnSpc>
              <a:spcBef>
                <a:spcPts val="1000"/>
              </a:spcBef>
              <a:buClr>
                <a:schemeClr val="accent1"/>
              </a:buClr>
              <a:buSzPct val="80000"/>
              <a:buFont typeface="Wingdings 3" pitchFamily="18" charset="2"/>
              <a:buChar char=""/>
            </a:pPr>
            <a:r>
              <a:rPr lang="es-ES" altLang="es-SV" sz="2400">
                <a:solidFill>
                  <a:srgbClr val="404040"/>
                </a:solidFill>
                <a:latin typeface="Century Gothic" pitchFamily="34" charset="0"/>
              </a:rPr>
              <a:t>Brindar herramientas que posibiliten  y fomenten la auto revisión frente al estilo de vida de cada participante, de tal manera que se puedan establecer planes de mejora individual, buscando el bienestar integral del ser en sus diferentes esferas de vida: personal, de pareja, familiar, laboral y social con el fin de obtener calidad de vida.</a:t>
            </a:r>
            <a:endParaRPr lang="es-ES" altLang="es-SV" sz="2400">
              <a:latin typeface="Century Gothic" pitchFamily="34" charset="0"/>
            </a:endParaRPr>
          </a:p>
        </p:txBody>
      </p:sp>
      <p:sp>
        <p:nvSpPr>
          <p:cNvPr id="6" name="Marcador de pie de página 5"/>
          <p:cNvSpPr>
            <a:spLocks noGrp="1"/>
          </p:cNvSpPr>
          <p:nvPr>
            <p:ph type="ftr" sz="quarter" idx="11"/>
          </p:nvPr>
        </p:nvSpPr>
        <p:spPr/>
        <p:txBody>
          <a:bodyPr/>
          <a:lstStyle/>
          <a:p>
            <a:pPr>
              <a:defRPr/>
            </a:pPr>
            <a:r>
              <a:rPr lang="es-ES"/>
              <a:t>UTEC- CFP FUNSALPRODESE</a:t>
            </a:r>
          </a:p>
        </p:txBody>
      </p:sp>
      <p:sp>
        <p:nvSpPr>
          <p:cNvPr id="7173" name="Marcador de número de diapositiva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DECB6169-4D8B-4992-9AE2-38D4CF879025}" type="slidenum">
              <a:rPr lang="es-ES" altLang="es-SV">
                <a:solidFill>
                  <a:schemeClr val="accent1"/>
                </a:solidFill>
              </a:rPr>
              <a:pPr/>
              <a:t>2</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stretch>
            <a:fillRect/>
          </a:stretch>
        </p:blipFill>
        <p:spPr>
          <a:xfrm>
            <a:off x="539552" y="620688"/>
            <a:ext cx="7634809" cy="564566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Título 1"/>
          <p:cNvSpPr>
            <a:spLocks noGrp="1"/>
          </p:cNvSpPr>
          <p:nvPr>
            <p:ph type="title"/>
          </p:nvPr>
        </p:nvSpPr>
        <p:spPr>
          <a:xfrm>
            <a:off x="173038" y="115888"/>
            <a:ext cx="7994650" cy="1320800"/>
          </a:xfrm>
        </p:spPr>
        <p:txBody>
          <a:bodyPr/>
          <a:lstStyle/>
          <a:p>
            <a:pPr>
              <a:defRPr/>
            </a:pPr>
            <a:r>
              <a:rPr lang="es-SV" sz="4000" dirty="0" smtClean="0">
                <a:solidFill>
                  <a:schemeClr val="accent2">
                    <a:lumMod val="75000"/>
                  </a:schemeClr>
                </a:solidFill>
                <a:latin typeface="Rockwell Condensed" panose="02060603050405020104" pitchFamily="18" charset="0"/>
              </a:rPr>
              <a:t>“LO QUE CUENTA ES TU ACTITUD POSITIVA”</a:t>
            </a:r>
            <a:endParaRPr lang="es-SV" sz="4000" dirty="0">
              <a:solidFill>
                <a:schemeClr val="accent2">
                  <a:lumMod val="75000"/>
                </a:schemeClr>
              </a:solidFill>
              <a:latin typeface="Rockwell Condensed" panose="02060603050405020104" pitchFamily="18" charset="0"/>
            </a:endParaRPr>
          </a:p>
        </p:txBody>
      </p:sp>
      <p:sp>
        <p:nvSpPr>
          <p:cNvPr id="3" name="Marcador de pie de página 2"/>
          <p:cNvSpPr>
            <a:spLocks noGrp="1"/>
          </p:cNvSpPr>
          <p:nvPr>
            <p:ph type="ftr" sz="quarter" idx="11"/>
          </p:nvPr>
        </p:nvSpPr>
        <p:spPr/>
        <p:txBody>
          <a:bodyPr/>
          <a:lstStyle/>
          <a:p>
            <a:pPr>
              <a:defRPr/>
            </a:pPr>
            <a:r>
              <a:rPr lang="es-ES"/>
              <a:t>UTEC- CFP FUNSALPRODESE</a:t>
            </a:r>
          </a:p>
        </p:txBody>
      </p:sp>
      <p:sp>
        <p:nvSpPr>
          <p:cNvPr id="25605" name="Marcador de número de diapositiva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0C62EB5-C06C-4C06-AC99-89221DACFA83}" type="slidenum">
              <a:rPr lang="es-ES" altLang="es-SV">
                <a:solidFill>
                  <a:schemeClr val="accent1"/>
                </a:solidFill>
              </a:rPr>
              <a:pPr/>
              <a:t>20</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pPr>
              <a:defRPr/>
            </a:pPr>
            <a:r>
              <a:rPr lang="es-ES"/>
              <a:t>UTEC- CFP FUNSALPRODESE</a:t>
            </a:r>
          </a:p>
        </p:txBody>
      </p:sp>
      <p:sp>
        <p:nvSpPr>
          <p:cNvPr id="26627" name="Marcador de número de diapositiva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9D04C6D-8C87-48E6-BCD3-A3A3094BBA5B}" type="slidenum">
              <a:rPr lang="es-ES" altLang="es-SV">
                <a:solidFill>
                  <a:schemeClr val="accent1"/>
                </a:solidFill>
              </a:rPr>
              <a:pPr/>
              <a:t>21</a:t>
            </a:fld>
            <a:endParaRPr lang="es-ES" altLang="es-SV">
              <a:solidFill>
                <a:schemeClr val="accent1"/>
              </a:solidFill>
            </a:endParaRPr>
          </a:p>
        </p:txBody>
      </p:sp>
      <p:pic>
        <p:nvPicPr>
          <p:cNvPr id="26628" name="Picture 2" descr="https://encrypted-tbn1.gstatic.com/images?q=tbn:ANd9GcTKhvvYxU6YaelVLHoT67TChQnAO7cVW_5k9r1vv2ormLKiFe9C-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1052513"/>
            <a:ext cx="5545138" cy="364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69875" y="188913"/>
            <a:ext cx="7499350" cy="1800225"/>
          </a:xfrm>
        </p:spPr>
        <p:txBody>
          <a:bodyPr/>
          <a:lstStyle/>
          <a:p>
            <a:pPr eaLnBrk="1" hangingPunct="1">
              <a:defRPr/>
            </a:pPr>
            <a:r>
              <a:rPr lang="es-ES_tradnl" altLang="es-SV" sz="2800" b="1" dirty="0">
                <a:solidFill>
                  <a:schemeClr val="accent2">
                    <a:lumMod val="75000"/>
                  </a:schemeClr>
                </a:solidFill>
                <a:latin typeface="Rockwell Extra Bold" panose="02060903040505020403" pitchFamily="18" charset="0"/>
              </a:rPr>
              <a:t>OBJETIVOS DE LA </a:t>
            </a:r>
            <a:r>
              <a:rPr lang="es-ES_tradnl" altLang="es-SV" sz="2800" b="1" dirty="0" smtClean="0">
                <a:solidFill>
                  <a:schemeClr val="accent2">
                    <a:lumMod val="75000"/>
                  </a:schemeClr>
                </a:solidFill>
                <a:latin typeface="Rockwell Extra Bold" panose="02060903040505020403" pitchFamily="18" charset="0"/>
              </a:rPr>
              <a:t>EDUCACIÓN </a:t>
            </a:r>
            <a:r>
              <a:rPr lang="es-ES_tradnl" altLang="es-SV" sz="2800" b="1" dirty="0">
                <a:solidFill>
                  <a:schemeClr val="accent2">
                    <a:lumMod val="75000"/>
                  </a:schemeClr>
                </a:solidFill>
                <a:latin typeface="Rockwell Extra Bold" panose="02060903040505020403" pitchFamily="18" charset="0"/>
              </a:rPr>
              <a:t>PARA EL AUTOCUIDADO</a:t>
            </a:r>
            <a:endParaRPr lang="es-ES" altLang="es-SV" sz="2800" b="1" dirty="0">
              <a:solidFill>
                <a:schemeClr val="accent2">
                  <a:lumMod val="75000"/>
                </a:schemeClr>
              </a:solidFill>
              <a:latin typeface="Rockwell Extra Bold" panose="02060903040505020403" pitchFamily="18" charset="0"/>
            </a:endParaRPr>
          </a:p>
        </p:txBody>
      </p:sp>
      <p:sp>
        <p:nvSpPr>
          <p:cNvPr id="8195" name="Rectangle 3"/>
          <p:cNvSpPr>
            <a:spLocks noGrp="1" noChangeArrowheads="1"/>
          </p:cNvSpPr>
          <p:nvPr>
            <p:ph idx="1"/>
          </p:nvPr>
        </p:nvSpPr>
        <p:spPr>
          <a:xfrm>
            <a:off x="254000" y="1484313"/>
            <a:ext cx="8002588" cy="2520950"/>
          </a:xfrm>
        </p:spPr>
        <p:txBody>
          <a:bodyPr/>
          <a:lstStyle/>
          <a:p>
            <a:pPr algn="just">
              <a:lnSpc>
                <a:spcPct val="115000"/>
              </a:lnSpc>
              <a:buFont typeface="Symbol" pitchFamily="18" charset="2"/>
              <a:buChar char=""/>
            </a:pPr>
            <a:r>
              <a:rPr lang="es-ES" altLang="es-SV" sz="2400" smtClean="0">
                <a:latin typeface="Century Gothic" pitchFamily="34" charset="0"/>
              </a:rPr>
              <a:t>Promover la reflexión personal y grupal de los participantes, incentivando la toma de conciencia de su propia acción personal como elemento vital para su salud y la transformación de su entorno.</a:t>
            </a:r>
            <a:endParaRPr lang="es-SV" altLang="es-SV" sz="2400" smtClean="0">
              <a:latin typeface="Century Gothic" pitchFamily="34" charset="0"/>
            </a:endParaRPr>
          </a:p>
          <a:p>
            <a:pPr algn="just">
              <a:lnSpc>
                <a:spcPct val="115000"/>
              </a:lnSpc>
              <a:spcAft>
                <a:spcPts val="1000"/>
              </a:spcAft>
              <a:buFont typeface="Symbol" pitchFamily="18" charset="2"/>
              <a:buChar char=""/>
            </a:pPr>
            <a:r>
              <a:rPr lang="es-ES" altLang="es-SV" sz="2400" smtClean="0">
                <a:latin typeface="Century Gothic" pitchFamily="34" charset="0"/>
              </a:rPr>
              <a:t>Fomentar la comunicación, cooperación y armonía de personas y equipos de trabajo, aumentando la capacidad de influir positivamente en su entorno laboral, familiar y social.</a:t>
            </a:r>
            <a:endParaRPr lang="es-ES_tradnl" altLang="es-SV" sz="2400" smtClean="0">
              <a:latin typeface="Century Gothic" pitchFamily="34" charset="0"/>
            </a:endParaRPr>
          </a:p>
          <a:p>
            <a:pPr eaLnBrk="1" hangingPunct="1">
              <a:buFontTx/>
              <a:buNone/>
            </a:pPr>
            <a:endParaRPr lang="es-ES_tradnl" altLang="es-SV" sz="2400" smtClean="0">
              <a:solidFill>
                <a:schemeClr val="tx1"/>
              </a:solidFill>
              <a:latin typeface="Century Gothic" pitchFamily="34" charset="0"/>
            </a:endParaRPr>
          </a:p>
        </p:txBody>
      </p:sp>
      <p:sp>
        <p:nvSpPr>
          <p:cNvPr id="2" name="Marcador de pie de página 1"/>
          <p:cNvSpPr>
            <a:spLocks noGrp="1"/>
          </p:cNvSpPr>
          <p:nvPr>
            <p:ph type="ftr" sz="quarter" idx="11"/>
          </p:nvPr>
        </p:nvSpPr>
        <p:spPr/>
        <p:txBody>
          <a:bodyPr/>
          <a:lstStyle/>
          <a:p>
            <a:pPr>
              <a:defRPr/>
            </a:pPr>
            <a:r>
              <a:rPr lang="es-ES"/>
              <a:t>UTEC- CFP FUNSALPRODESE</a:t>
            </a:r>
          </a:p>
        </p:txBody>
      </p:sp>
      <p:sp>
        <p:nvSpPr>
          <p:cNvPr id="8197" name="Marcador de número de diapositiva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7AAEFE5B-8E0F-418F-8423-577B8BC7B02D}" type="slidenum">
              <a:rPr lang="es-ES" altLang="es-SV">
                <a:solidFill>
                  <a:schemeClr val="accent1"/>
                </a:solidFill>
              </a:rPr>
              <a:pPr/>
              <a:t>3</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692150"/>
            <a:ext cx="8280400" cy="1143000"/>
          </a:xfrm>
        </p:spPr>
        <p:txBody>
          <a:bodyPr/>
          <a:lstStyle/>
          <a:p>
            <a:pPr eaLnBrk="1" hangingPunct="1">
              <a:defRPr/>
            </a:pPr>
            <a:r>
              <a:rPr lang="es-ES_tradnl" altLang="es-SV" b="1" dirty="0" smtClean="0">
                <a:solidFill>
                  <a:schemeClr val="accent2">
                    <a:lumMod val="75000"/>
                  </a:schemeClr>
                </a:solidFill>
                <a:latin typeface="Rockwell Extra Bold" panose="02060903040505020403" pitchFamily="18" charset="0"/>
              </a:rPr>
              <a:t>CONCEPTO DE AUTOCUIDADO</a:t>
            </a:r>
            <a:endParaRPr lang="es-ES" altLang="es-SV" b="1" dirty="0">
              <a:solidFill>
                <a:schemeClr val="accent2">
                  <a:lumMod val="75000"/>
                </a:schemeClr>
              </a:solidFill>
              <a:latin typeface="Rockwell Extra Bold" panose="02060903040505020403" pitchFamily="18" charset="0"/>
            </a:endParaRPr>
          </a:p>
        </p:txBody>
      </p:sp>
      <p:sp>
        <p:nvSpPr>
          <p:cNvPr id="9219" name="Rectangle 3"/>
          <p:cNvSpPr>
            <a:spLocks noGrp="1" noChangeArrowheads="1"/>
          </p:cNvSpPr>
          <p:nvPr>
            <p:ph idx="1"/>
          </p:nvPr>
        </p:nvSpPr>
        <p:spPr>
          <a:xfrm>
            <a:off x="376238" y="1557338"/>
            <a:ext cx="8229600" cy="2620962"/>
          </a:xfrm>
        </p:spPr>
        <p:txBody>
          <a:bodyPr/>
          <a:lstStyle/>
          <a:p>
            <a:pPr eaLnBrk="1" hangingPunct="1"/>
            <a:r>
              <a:rPr lang="es-ES" altLang="es-SV" sz="2400" smtClean="0">
                <a:latin typeface="Century Gothic" pitchFamily="34" charset="0"/>
              </a:rPr>
              <a:t>El autocuidado se refiere a las prácticas cotidianas y a las decisiones sobre ellas, que realiza una persona, familia o grupo para cuidar de su salud</a:t>
            </a:r>
            <a:endParaRPr lang="es-ES_tradnl" altLang="es-SV" sz="2400" smtClean="0">
              <a:latin typeface="Century Gothic" pitchFamily="34" charset="0"/>
            </a:endParaRPr>
          </a:p>
          <a:p>
            <a:pPr eaLnBrk="1" hangingPunct="1"/>
            <a:endParaRPr lang="es-ES_tradnl" altLang="es-SV" sz="2400" smtClean="0">
              <a:latin typeface="Century Gothic" pitchFamily="34" charset="0"/>
            </a:endParaRPr>
          </a:p>
          <a:p>
            <a:pPr eaLnBrk="1" hangingPunct="1"/>
            <a:r>
              <a:rPr lang="es-ES_tradnl" altLang="es-SV" sz="2400" smtClean="0">
                <a:latin typeface="Century Gothic" pitchFamily="34" charset="0"/>
              </a:rPr>
              <a:t>Acciones que grupos sociales o comunidades desarrollan en beneficio de la salud colectiva</a:t>
            </a:r>
            <a:endParaRPr lang="es-ES" altLang="es-SV" sz="2400" smtClean="0">
              <a:latin typeface="Century Gothic" pitchFamily="34" charset="0"/>
            </a:endParaRPr>
          </a:p>
        </p:txBody>
      </p:sp>
      <p:pic>
        <p:nvPicPr>
          <p:cNvPr id="2" name="Imagen 1"/>
          <p:cNvPicPr>
            <a:picLocks noChangeAspect="1"/>
          </p:cNvPicPr>
          <p:nvPr/>
        </p:nvPicPr>
        <p:blipFill>
          <a:blip r:embed="rId2"/>
          <a:stretch>
            <a:fillRect/>
          </a:stretch>
        </p:blipFill>
        <p:spPr>
          <a:xfrm rot="19970665">
            <a:off x="1384123" y="4186888"/>
            <a:ext cx="1415542" cy="2559843"/>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3" name="Marcador de pie de página 2"/>
          <p:cNvSpPr>
            <a:spLocks noGrp="1"/>
          </p:cNvSpPr>
          <p:nvPr>
            <p:ph type="ftr" sz="quarter" idx="11"/>
          </p:nvPr>
        </p:nvSpPr>
        <p:spPr/>
        <p:txBody>
          <a:bodyPr/>
          <a:lstStyle/>
          <a:p>
            <a:pPr>
              <a:defRPr/>
            </a:pPr>
            <a:r>
              <a:rPr lang="es-ES"/>
              <a:t>UTEC- CFP FUNSALPRODESE</a:t>
            </a:r>
          </a:p>
        </p:txBody>
      </p:sp>
      <p:sp>
        <p:nvSpPr>
          <p:cNvPr id="9222" name="Marcador de número de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2703EF93-4E5A-46D5-B784-DF3D7249FFE6}" type="slidenum">
              <a:rPr lang="es-ES" altLang="es-SV">
                <a:solidFill>
                  <a:schemeClr val="accent1"/>
                </a:solidFill>
              </a:rPr>
              <a:pPr/>
              <a:t>4</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2915816" y="4568887"/>
            <a:ext cx="3024336" cy="2258432"/>
          </a:xfrm>
          <a:prstGeom prst="ellipse">
            <a:avLst/>
          </a:prstGeom>
          <a:ln>
            <a:noFill/>
          </a:ln>
          <a:effectLst>
            <a:softEdge rad="112500"/>
          </a:effectLst>
        </p:spPr>
      </p:pic>
      <p:sp>
        <p:nvSpPr>
          <p:cNvPr id="7170" name="Rectangle 2"/>
          <p:cNvSpPr>
            <a:spLocks noGrp="1" noChangeArrowheads="1"/>
          </p:cNvSpPr>
          <p:nvPr>
            <p:ph type="title"/>
          </p:nvPr>
        </p:nvSpPr>
        <p:spPr>
          <a:xfrm>
            <a:off x="539750" y="147638"/>
            <a:ext cx="8353425" cy="1143000"/>
          </a:xfrm>
        </p:spPr>
        <p:txBody>
          <a:bodyPr/>
          <a:lstStyle/>
          <a:p>
            <a:pPr eaLnBrk="1" hangingPunct="1">
              <a:defRPr/>
            </a:pPr>
            <a:r>
              <a:rPr lang="es-ES_tradnl" altLang="es-SV" b="1" dirty="0" smtClean="0">
                <a:solidFill>
                  <a:schemeClr val="accent2">
                    <a:lumMod val="75000"/>
                  </a:schemeClr>
                </a:solidFill>
                <a:latin typeface="Rockwell Extra Bold" panose="02060903040505020403" pitchFamily="18" charset="0"/>
              </a:rPr>
              <a:t>PRINCIPIOS DE AUTOCUIDADO</a:t>
            </a:r>
            <a:endParaRPr lang="es-ES" altLang="es-SV" b="1" dirty="0">
              <a:solidFill>
                <a:schemeClr val="accent2">
                  <a:lumMod val="75000"/>
                </a:schemeClr>
              </a:solidFill>
              <a:latin typeface="Rockwell Extra Bold" panose="02060903040505020403" pitchFamily="18" charset="0"/>
            </a:endParaRPr>
          </a:p>
        </p:txBody>
      </p:sp>
      <p:sp>
        <p:nvSpPr>
          <p:cNvPr id="10244" name="Rectangle 3"/>
          <p:cNvSpPr>
            <a:spLocks noGrp="1" noChangeArrowheads="1"/>
          </p:cNvSpPr>
          <p:nvPr>
            <p:ph idx="1"/>
          </p:nvPr>
        </p:nvSpPr>
        <p:spPr>
          <a:xfrm>
            <a:off x="323850" y="908050"/>
            <a:ext cx="8229600" cy="3816350"/>
          </a:xfrm>
        </p:spPr>
        <p:txBody>
          <a:bodyPr/>
          <a:lstStyle/>
          <a:p>
            <a:r>
              <a:rPr lang="es-ES" altLang="es-SV" sz="2400" smtClean="0">
                <a:latin typeface="Century Gothic" pitchFamily="34" charset="0"/>
              </a:rPr>
              <a:t>El autocuidado es un acto de vida que permite a las personas convertirse en sujetos de sus propias acciones. Por lo tanto, es un proceso voluntario de la persona para consigo misma. </a:t>
            </a:r>
            <a:endParaRPr lang="es-SV" altLang="es-SV" sz="2400" smtClean="0">
              <a:latin typeface="Century Gothic" pitchFamily="34" charset="0"/>
            </a:endParaRPr>
          </a:p>
          <a:p>
            <a:r>
              <a:rPr lang="es-ES" altLang="es-SV" sz="2400" smtClean="0">
                <a:latin typeface="Century Gothic" pitchFamily="34" charset="0"/>
              </a:rPr>
              <a:t>El autocuidado implica una responsabilidad individual y una filosofía de vida ligada a las experiencias en la vida cotidiana .</a:t>
            </a:r>
            <a:endParaRPr lang="es-SV" altLang="es-SV" sz="2400" smtClean="0">
              <a:latin typeface="Century Gothic" pitchFamily="34" charset="0"/>
            </a:endParaRPr>
          </a:p>
          <a:p>
            <a:r>
              <a:rPr lang="es-ES" altLang="es-SV" sz="2400" smtClean="0">
                <a:latin typeface="Century Gothic" pitchFamily="34" charset="0"/>
              </a:rPr>
              <a:t>El autocuidado se apoya en un sistema formal como es el de salud e informal, con el apoyo social. </a:t>
            </a:r>
            <a:endParaRPr lang="es-SV" altLang="es-SV" sz="2400" smtClean="0">
              <a:latin typeface="Century Gothic" pitchFamily="34" charset="0"/>
            </a:endParaRPr>
          </a:p>
          <a:p>
            <a:pPr algn="just" eaLnBrk="1" hangingPunct="1"/>
            <a:endParaRPr lang="es-ES" altLang="es-SV" sz="2400" smtClean="0">
              <a:latin typeface="Century Gothic" pitchFamily="34" charset="0"/>
            </a:endParaRPr>
          </a:p>
        </p:txBody>
      </p:sp>
      <p:sp>
        <p:nvSpPr>
          <p:cNvPr id="3" name="Marcador de pie de página 2"/>
          <p:cNvSpPr>
            <a:spLocks noGrp="1"/>
          </p:cNvSpPr>
          <p:nvPr>
            <p:ph type="ftr" sz="quarter" idx="11"/>
          </p:nvPr>
        </p:nvSpPr>
        <p:spPr/>
        <p:txBody>
          <a:bodyPr/>
          <a:lstStyle/>
          <a:p>
            <a:pPr>
              <a:defRPr/>
            </a:pPr>
            <a:r>
              <a:rPr lang="es-ES"/>
              <a:t>UTEC- CFP FUNSALPRODESE</a:t>
            </a:r>
          </a:p>
        </p:txBody>
      </p:sp>
      <p:sp>
        <p:nvSpPr>
          <p:cNvPr id="10246" name="Marcador de número de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B749E246-01D1-47AF-B66F-3FF80D349FF2}" type="slidenum">
              <a:rPr lang="es-ES" altLang="es-SV">
                <a:solidFill>
                  <a:schemeClr val="accent1"/>
                </a:solidFill>
              </a:rPr>
              <a:pPr/>
              <a:t>5</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9750" y="147638"/>
            <a:ext cx="8353425" cy="1143000"/>
          </a:xfrm>
        </p:spPr>
        <p:txBody>
          <a:bodyPr/>
          <a:lstStyle/>
          <a:p>
            <a:pPr eaLnBrk="1" hangingPunct="1">
              <a:defRPr/>
            </a:pPr>
            <a:r>
              <a:rPr lang="es-ES_tradnl" altLang="es-SV" dirty="0" smtClean="0">
                <a:solidFill>
                  <a:schemeClr val="tx1"/>
                </a:solidFill>
              </a:rPr>
              <a:t>  </a:t>
            </a:r>
            <a:r>
              <a:rPr lang="es-ES_tradnl" altLang="es-SV" b="1" dirty="0" smtClean="0">
                <a:solidFill>
                  <a:schemeClr val="accent1">
                    <a:lumMod val="75000"/>
                  </a:schemeClr>
                </a:solidFill>
                <a:latin typeface="Rockwell Extra Bold" panose="02060903040505020403" pitchFamily="18" charset="0"/>
              </a:rPr>
              <a:t>SUPUESTOS</a:t>
            </a:r>
            <a:r>
              <a:rPr lang="es-ES_tradnl" altLang="es-SV" b="1" dirty="0" smtClean="0">
                <a:solidFill>
                  <a:schemeClr val="accent2">
                    <a:lumMod val="75000"/>
                  </a:schemeClr>
                </a:solidFill>
                <a:latin typeface="Rockwell Extra Bold" panose="02060903040505020403" pitchFamily="18" charset="0"/>
              </a:rPr>
              <a:t> DE AUTOCUIDADO</a:t>
            </a:r>
            <a:endParaRPr lang="es-ES" altLang="es-SV" b="1" dirty="0">
              <a:solidFill>
                <a:schemeClr val="accent2">
                  <a:lumMod val="75000"/>
                </a:schemeClr>
              </a:solidFill>
              <a:latin typeface="Rockwell Extra Bold" panose="02060903040505020403" pitchFamily="18" charset="0"/>
            </a:endParaRPr>
          </a:p>
        </p:txBody>
      </p:sp>
      <p:sp>
        <p:nvSpPr>
          <p:cNvPr id="11267" name="Rectangle 3"/>
          <p:cNvSpPr>
            <a:spLocks noGrp="1" noChangeArrowheads="1"/>
          </p:cNvSpPr>
          <p:nvPr>
            <p:ph idx="1"/>
          </p:nvPr>
        </p:nvSpPr>
        <p:spPr>
          <a:xfrm>
            <a:off x="323850" y="908050"/>
            <a:ext cx="8229600" cy="3816350"/>
          </a:xfrm>
        </p:spPr>
        <p:txBody>
          <a:bodyPr/>
          <a:lstStyle/>
          <a:p>
            <a:r>
              <a:rPr lang="es-ES" altLang="es-SV" sz="2400" smtClean="0">
                <a:latin typeface="Century Gothic" pitchFamily="34" charset="0"/>
              </a:rPr>
              <a:t>El autocuidado tiene un carácter social, puesto que implica cierto grado de conocimiento y  elaboración de un saber y da lugar a interrelaciones. </a:t>
            </a:r>
          </a:p>
          <a:p>
            <a:r>
              <a:rPr lang="es-ES" altLang="es-SV" sz="2400" smtClean="0">
                <a:latin typeface="Century Gothic" pitchFamily="34" charset="0"/>
              </a:rPr>
              <a:t>Al realizar las prácticas de autocuidado, ya sea con fines protectores o preventivos, las  personas siempre las desarrollan con la certeza de que mejorarán su nivel de salud.</a:t>
            </a:r>
            <a:endParaRPr lang="es-SV" altLang="es-SV" sz="2400" smtClean="0">
              <a:latin typeface="Century Gothic" pitchFamily="34" charset="0"/>
            </a:endParaRPr>
          </a:p>
          <a:p>
            <a:r>
              <a:rPr lang="es-ES" altLang="es-SV" sz="2400" smtClean="0">
                <a:latin typeface="Century Gothic" pitchFamily="34" charset="0"/>
              </a:rPr>
              <a:t> Para que haya autocuidado se requiere cierto grado de desarrollo personal, mediado por un permanente fortalecimiento del autoconcepto, el autocontrol, la autoestima, la autoaceptación, y la resiliencia.  </a:t>
            </a:r>
            <a:endParaRPr lang="es-SV" altLang="es-SV" sz="2400" smtClean="0">
              <a:latin typeface="Century Gothic" pitchFamily="34" charset="0"/>
            </a:endParaRPr>
          </a:p>
          <a:p>
            <a:pPr algn="just" eaLnBrk="1" hangingPunct="1"/>
            <a:endParaRPr lang="es-ES" altLang="es-SV" sz="2400" smtClean="0">
              <a:latin typeface="Century Gothic" pitchFamily="34" charset="0"/>
            </a:endParaRPr>
          </a:p>
        </p:txBody>
      </p:sp>
      <p:sp>
        <p:nvSpPr>
          <p:cNvPr id="2" name="Marcador de pie de página 1"/>
          <p:cNvSpPr>
            <a:spLocks noGrp="1"/>
          </p:cNvSpPr>
          <p:nvPr>
            <p:ph type="ftr" sz="quarter" idx="11"/>
          </p:nvPr>
        </p:nvSpPr>
        <p:spPr/>
        <p:txBody>
          <a:bodyPr/>
          <a:lstStyle/>
          <a:p>
            <a:pPr>
              <a:defRPr/>
            </a:pPr>
            <a:r>
              <a:rPr lang="es-ES"/>
              <a:t>UTEC- CFP FUNSALPRODESE</a:t>
            </a:r>
          </a:p>
        </p:txBody>
      </p:sp>
      <p:sp>
        <p:nvSpPr>
          <p:cNvPr id="11269" name="Marcador de número de diapositiva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3002A876-67E1-41F7-A313-598C2CAF6603}" type="slidenum">
              <a:rPr lang="es-ES" altLang="es-SV">
                <a:solidFill>
                  <a:schemeClr val="accent1"/>
                </a:solidFill>
              </a:rPr>
              <a:pPr/>
              <a:t>6</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41338" y="188913"/>
            <a:ext cx="6694487" cy="503237"/>
          </a:xfrm>
        </p:spPr>
        <p:txBody>
          <a:bodyPr/>
          <a:lstStyle/>
          <a:p>
            <a:pPr eaLnBrk="1" hangingPunct="1">
              <a:defRPr/>
            </a:pPr>
            <a:r>
              <a:rPr lang="es-ES_tradnl" altLang="es-SV" sz="3200" b="1" dirty="0">
                <a:solidFill>
                  <a:schemeClr val="accent1">
                    <a:lumMod val="75000"/>
                  </a:schemeClr>
                </a:solidFill>
                <a:latin typeface="Rockwell Extra Bold" panose="02060903040505020403" pitchFamily="18" charset="0"/>
              </a:rPr>
              <a:t>CUIDAR DE UNO MISMO</a:t>
            </a:r>
            <a:endParaRPr lang="es-ES" altLang="es-SV" sz="3200" b="1" dirty="0">
              <a:solidFill>
                <a:schemeClr val="accent1">
                  <a:lumMod val="75000"/>
                </a:schemeClr>
              </a:solidFill>
              <a:latin typeface="Rockwell Extra Bold" panose="02060903040505020403" pitchFamily="18" charset="0"/>
            </a:endParaRPr>
          </a:p>
        </p:txBody>
      </p:sp>
      <p:sp>
        <p:nvSpPr>
          <p:cNvPr id="12291" name="Rectangle 3"/>
          <p:cNvSpPr>
            <a:spLocks noGrp="1" noChangeArrowheads="1"/>
          </p:cNvSpPr>
          <p:nvPr>
            <p:ph idx="1"/>
          </p:nvPr>
        </p:nvSpPr>
        <p:spPr>
          <a:xfrm>
            <a:off x="323850" y="908050"/>
            <a:ext cx="8229600" cy="5678488"/>
          </a:xfrm>
        </p:spPr>
        <p:txBody>
          <a:bodyPr/>
          <a:lstStyle/>
          <a:p>
            <a:pPr eaLnBrk="1" hangingPunct="1">
              <a:buFontTx/>
              <a:buNone/>
            </a:pPr>
            <a:r>
              <a:rPr lang="es-ES_tradnl" altLang="es-SV" sz="2400" smtClean="0">
                <a:solidFill>
                  <a:schemeClr val="tx1"/>
                </a:solidFill>
                <a:latin typeface="Century Gothic" pitchFamily="34" charset="0"/>
              </a:rPr>
              <a:t>El acto de cuidar de uno mismo requiere el inicio de una compleja serie de conductas: </a:t>
            </a:r>
          </a:p>
          <a:p>
            <a:pPr eaLnBrk="1" hangingPunct="1"/>
            <a:r>
              <a:rPr lang="es-ES_tradnl" altLang="es-SV" sz="2400" smtClean="0">
                <a:solidFill>
                  <a:schemeClr val="tx1"/>
                </a:solidFill>
                <a:latin typeface="Century Gothic" pitchFamily="34" charset="0"/>
              </a:rPr>
              <a:t>La toma de conciencia del propio estado de salud, </a:t>
            </a:r>
          </a:p>
          <a:p>
            <a:pPr eaLnBrk="1" hangingPunct="1"/>
            <a:r>
              <a:rPr lang="es-ES_tradnl" altLang="es-SV" sz="2400" smtClean="0">
                <a:solidFill>
                  <a:schemeClr val="tx1"/>
                </a:solidFill>
                <a:latin typeface="Century Gothic" pitchFamily="34" charset="0"/>
              </a:rPr>
              <a:t>Deseo consciente de satisfacer las propias necesidades de autocuidado,</a:t>
            </a:r>
          </a:p>
          <a:p>
            <a:pPr eaLnBrk="1" hangingPunct="1"/>
            <a:r>
              <a:rPr lang="es-ES_tradnl" altLang="es-SV" sz="2400" smtClean="0">
                <a:solidFill>
                  <a:schemeClr val="tx1"/>
                </a:solidFill>
                <a:latin typeface="Century Gothic" pitchFamily="34" charset="0"/>
              </a:rPr>
              <a:t>Pensar en la posibilidad de realizar una conducta de autocuidado, </a:t>
            </a:r>
          </a:p>
          <a:p>
            <a:pPr eaLnBrk="1" hangingPunct="1"/>
            <a:r>
              <a:rPr lang="es-ES_tradnl" altLang="es-SV" sz="2400" smtClean="0">
                <a:solidFill>
                  <a:schemeClr val="tx1"/>
                </a:solidFill>
                <a:latin typeface="Century Gothic" pitchFamily="34" charset="0"/>
              </a:rPr>
              <a:t>Analizar los pro y los contra de las alternativas, </a:t>
            </a:r>
          </a:p>
          <a:p>
            <a:pPr eaLnBrk="1" hangingPunct="1"/>
            <a:r>
              <a:rPr lang="es-ES_tradnl" altLang="es-SV" sz="2400" smtClean="0">
                <a:solidFill>
                  <a:schemeClr val="tx1"/>
                </a:solidFill>
                <a:latin typeface="Century Gothic" pitchFamily="34" charset="0"/>
              </a:rPr>
              <a:t>Tomar una decisión acerca de la situación de salud, </a:t>
            </a:r>
          </a:p>
          <a:p>
            <a:pPr eaLnBrk="1" hangingPunct="1"/>
            <a:r>
              <a:rPr lang="es-ES_tradnl" altLang="es-SV" sz="2400" smtClean="0">
                <a:solidFill>
                  <a:schemeClr val="tx1"/>
                </a:solidFill>
                <a:latin typeface="Century Gothic" pitchFamily="34" charset="0"/>
              </a:rPr>
              <a:t>Diseñar un plan o procedimiento, </a:t>
            </a:r>
          </a:p>
          <a:p>
            <a:pPr eaLnBrk="1" hangingPunct="1"/>
            <a:r>
              <a:rPr lang="es-ES_tradnl" altLang="es-SV" sz="2400" smtClean="0">
                <a:solidFill>
                  <a:schemeClr val="tx1"/>
                </a:solidFill>
                <a:latin typeface="Century Gothic" pitchFamily="34" charset="0"/>
              </a:rPr>
              <a:t>El compromiso de implementar y continuar con el plan.</a:t>
            </a:r>
            <a:endParaRPr lang="es-ES" altLang="es-SV" sz="2400" smtClean="0">
              <a:solidFill>
                <a:schemeClr val="tx1"/>
              </a:solidFill>
              <a:latin typeface="Century Gothic" pitchFamily="34" charset="0"/>
            </a:endParaRPr>
          </a:p>
        </p:txBody>
      </p:sp>
      <p:sp>
        <p:nvSpPr>
          <p:cNvPr id="2" name="Marcador de pie de página 1"/>
          <p:cNvSpPr>
            <a:spLocks noGrp="1"/>
          </p:cNvSpPr>
          <p:nvPr>
            <p:ph type="ftr" sz="quarter" idx="11"/>
          </p:nvPr>
        </p:nvSpPr>
        <p:spPr/>
        <p:txBody>
          <a:bodyPr/>
          <a:lstStyle/>
          <a:p>
            <a:pPr>
              <a:defRPr/>
            </a:pPr>
            <a:r>
              <a:rPr lang="es-ES"/>
              <a:t>UTEC- CFP FUNSALPRODESE</a:t>
            </a:r>
          </a:p>
        </p:txBody>
      </p:sp>
      <p:sp>
        <p:nvSpPr>
          <p:cNvPr id="12293" name="Marcador de número de diapositiva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17C83297-6307-40E4-9F8F-D239DD4EF3B5}" type="slidenum">
              <a:rPr lang="es-ES" altLang="es-SV">
                <a:solidFill>
                  <a:schemeClr val="accent1"/>
                </a:solidFill>
              </a:rPr>
              <a:pPr/>
              <a:t>7</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41338" y="261938"/>
            <a:ext cx="6694487" cy="503237"/>
          </a:xfrm>
        </p:spPr>
        <p:txBody>
          <a:bodyPr/>
          <a:lstStyle/>
          <a:p>
            <a:pPr eaLnBrk="1" hangingPunct="1">
              <a:defRPr/>
            </a:pPr>
            <a:r>
              <a:rPr lang="es-ES_tradnl" altLang="es-SV" sz="3200" b="1" dirty="0">
                <a:solidFill>
                  <a:schemeClr val="accent2">
                    <a:lumMod val="75000"/>
                  </a:schemeClr>
                </a:solidFill>
                <a:latin typeface="Rockwell Extra Bold" panose="02060903040505020403" pitchFamily="18" charset="0"/>
              </a:rPr>
              <a:t>CUIDAR DE UNO MISMO</a:t>
            </a:r>
            <a:endParaRPr lang="es-ES" altLang="es-SV" sz="3200" b="1" dirty="0">
              <a:solidFill>
                <a:schemeClr val="accent2">
                  <a:lumMod val="75000"/>
                </a:schemeClr>
              </a:solidFill>
              <a:latin typeface="Rockwell Extra Bold" panose="02060903040505020403" pitchFamily="18" charset="0"/>
            </a:endParaRPr>
          </a:p>
        </p:txBody>
      </p:sp>
      <p:sp>
        <p:nvSpPr>
          <p:cNvPr id="7171" name="Rectangle 3"/>
          <p:cNvSpPr>
            <a:spLocks noGrp="1" noChangeArrowheads="1"/>
          </p:cNvSpPr>
          <p:nvPr>
            <p:ph idx="1"/>
          </p:nvPr>
        </p:nvSpPr>
        <p:spPr>
          <a:xfrm>
            <a:off x="827088" y="919163"/>
            <a:ext cx="8229600" cy="5678487"/>
          </a:xfrm>
        </p:spPr>
        <p:txBody>
          <a:bodyPr rtlCol="0">
            <a:normAutofit/>
          </a:bodyPr>
          <a:lstStyle/>
          <a:p>
            <a:pPr marL="0" indent="0">
              <a:buFont typeface="Wingdings 3" pitchFamily="18" charset="2"/>
              <a:buNone/>
              <a:defRPr/>
            </a:pPr>
            <a:r>
              <a:rPr lang="es-ES" sz="2400" dirty="0" smtClean="0">
                <a:latin typeface="Century Gothic" panose="020B0502020202020204" pitchFamily="34" charset="0"/>
              </a:rPr>
              <a:t>Entre </a:t>
            </a:r>
            <a:r>
              <a:rPr lang="es-ES" sz="2400" dirty="0">
                <a:latin typeface="Century Gothic" panose="020B0502020202020204" pitchFamily="34" charset="0"/>
              </a:rPr>
              <a:t>los factores que influyen en la calidad de vida están:  </a:t>
            </a:r>
            <a:endParaRPr lang="es-SV" sz="2400" dirty="0">
              <a:latin typeface="Century Gothic" panose="020B0502020202020204" pitchFamily="34" charset="0"/>
            </a:endParaRPr>
          </a:p>
          <a:p>
            <a:pPr>
              <a:defRPr/>
            </a:pPr>
            <a:r>
              <a:rPr lang="es-ES" sz="2400" dirty="0">
                <a:latin typeface="Century Gothic" panose="020B0502020202020204" pitchFamily="34" charset="0"/>
              </a:rPr>
              <a:t>FACTORES PROTECTORES </a:t>
            </a:r>
            <a:endParaRPr lang="es-SV" sz="2400" dirty="0">
              <a:latin typeface="Century Gothic" panose="020B0502020202020204" pitchFamily="34" charset="0"/>
            </a:endParaRPr>
          </a:p>
          <a:p>
            <a:pPr marL="0" indent="0">
              <a:buFont typeface="Wingdings 3" pitchFamily="18" charset="2"/>
              <a:buNone/>
              <a:defRPr/>
            </a:pPr>
            <a:r>
              <a:rPr lang="es-ES" sz="2400" dirty="0" smtClean="0">
                <a:latin typeface="Century Gothic" panose="020B0502020202020204" pitchFamily="34" charset="0"/>
              </a:rPr>
              <a:t>Son </a:t>
            </a:r>
            <a:r>
              <a:rPr lang="es-ES" sz="2400" dirty="0">
                <a:latin typeface="Century Gothic" panose="020B0502020202020204" pitchFamily="34" charset="0"/>
              </a:rPr>
              <a:t>aquellos aspectos internos o externos a la persona, que posibilitan conservar e incrementar los niveles de salud. </a:t>
            </a:r>
            <a:endParaRPr lang="es-SV" sz="2400" dirty="0">
              <a:latin typeface="Century Gothic" panose="020B0502020202020204" pitchFamily="34" charset="0"/>
            </a:endParaRPr>
          </a:p>
          <a:p>
            <a:pPr>
              <a:defRPr/>
            </a:pPr>
            <a:r>
              <a:rPr lang="es-ES" sz="2400" dirty="0">
                <a:latin typeface="Century Gothic" panose="020B0502020202020204" pitchFamily="34" charset="0"/>
              </a:rPr>
              <a:t> FACTORES DE RIESGO: </a:t>
            </a:r>
            <a:endParaRPr lang="es-SV" sz="2400" dirty="0">
              <a:latin typeface="Century Gothic" panose="020B0502020202020204" pitchFamily="34" charset="0"/>
            </a:endParaRPr>
          </a:p>
          <a:p>
            <a:pPr marL="0" indent="0">
              <a:buFont typeface="Wingdings 3" pitchFamily="18" charset="2"/>
              <a:buNone/>
              <a:defRPr/>
            </a:pPr>
            <a:r>
              <a:rPr lang="es-ES" sz="2400" dirty="0" smtClean="0">
                <a:latin typeface="Century Gothic" panose="020B0502020202020204" pitchFamily="34" charset="0"/>
              </a:rPr>
              <a:t>Corresponden </a:t>
            </a:r>
            <a:r>
              <a:rPr lang="es-ES" sz="2400" dirty="0">
                <a:latin typeface="Century Gothic" panose="020B0502020202020204" pitchFamily="34" charset="0"/>
              </a:rPr>
              <a:t>al “conjunto de fenómenos... de naturaleza física, química, orgánica, psicológica o social que involucra la capacidad potencial de provocar daño”; es decir, son los eventos que aumentan o crean la posibilidad de enfermar.</a:t>
            </a:r>
            <a:endParaRPr lang="es-ES" altLang="es-SV" sz="2400" dirty="0" smtClean="0">
              <a:solidFill>
                <a:schemeClr val="tx1"/>
              </a:solidFill>
              <a:latin typeface="Century Gothic" panose="020B0502020202020204" pitchFamily="34" charset="0"/>
            </a:endParaRPr>
          </a:p>
        </p:txBody>
      </p:sp>
      <p:sp>
        <p:nvSpPr>
          <p:cNvPr id="2" name="Marcador de pie de página 1"/>
          <p:cNvSpPr>
            <a:spLocks noGrp="1"/>
          </p:cNvSpPr>
          <p:nvPr>
            <p:ph type="ftr" sz="quarter" idx="11"/>
          </p:nvPr>
        </p:nvSpPr>
        <p:spPr/>
        <p:txBody>
          <a:bodyPr/>
          <a:lstStyle/>
          <a:p>
            <a:pPr>
              <a:defRPr/>
            </a:pPr>
            <a:r>
              <a:rPr lang="es-ES"/>
              <a:t>UTEC- CFP FUNSALPRODESE</a:t>
            </a:r>
          </a:p>
        </p:txBody>
      </p:sp>
      <p:sp>
        <p:nvSpPr>
          <p:cNvPr id="13317" name="Marcador de número de diapositiva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61437565-5843-4C41-9B7E-7912E308B681}" type="slidenum">
              <a:rPr lang="es-ES" altLang="es-SV">
                <a:solidFill>
                  <a:schemeClr val="accent1"/>
                </a:solidFill>
              </a:rPr>
              <a:pPr/>
              <a:t>8</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323850" y="1125538"/>
            <a:ext cx="8229600" cy="4525962"/>
          </a:xfrm>
        </p:spPr>
        <p:txBody>
          <a:bodyPr/>
          <a:lstStyle/>
          <a:p>
            <a:pPr eaLnBrk="1" hangingPunct="1">
              <a:lnSpc>
                <a:spcPct val="90000"/>
              </a:lnSpc>
              <a:buFontTx/>
              <a:buNone/>
              <a:defRPr/>
            </a:pPr>
            <a:r>
              <a:rPr lang="es-ES_tradnl" altLang="es-SV" sz="3200" b="1" dirty="0" smtClean="0">
                <a:solidFill>
                  <a:schemeClr val="tx1"/>
                </a:solidFill>
                <a:effectLst>
                  <a:outerShdw blurRad="38100" dist="38100" dir="2700000" algn="tl">
                    <a:srgbClr val="000000">
                      <a:alpha val="43137"/>
                    </a:srgbClr>
                  </a:outerShdw>
                </a:effectLst>
                <a:latin typeface="Century Gothic" panose="020B0502020202020204" pitchFamily="34" charset="0"/>
              </a:rPr>
              <a:t>   </a:t>
            </a:r>
            <a:r>
              <a:rPr lang="es-ES_tradnl" altLang="es-SV" sz="4000" b="1" dirty="0" smtClean="0">
                <a:solidFill>
                  <a:schemeClr val="accent1">
                    <a:lumMod val="75000"/>
                  </a:schemeClr>
                </a:solidFill>
                <a:effectLst>
                  <a:outerShdw blurRad="38100" dist="38100" dir="2700000" algn="tl">
                    <a:srgbClr val="000000">
                      <a:alpha val="43137"/>
                    </a:srgbClr>
                  </a:outerShdw>
                </a:effectLst>
                <a:latin typeface="Rockwell Condensed" panose="02060603050405020104" pitchFamily="18" charset="0"/>
              </a:rPr>
              <a:t>Conocimiento</a:t>
            </a:r>
            <a:r>
              <a:rPr lang="es-ES_tradnl" altLang="es-SV" sz="4000" b="1" dirty="0">
                <a:solidFill>
                  <a:schemeClr val="accent1">
                    <a:lumMod val="75000"/>
                  </a:schemeClr>
                </a:solidFill>
                <a:effectLst>
                  <a:outerShdw blurRad="38100" dist="38100" dir="2700000" algn="tl">
                    <a:srgbClr val="000000">
                      <a:alpha val="43137"/>
                    </a:srgbClr>
                  </a:outerShdw>
                </a:effectLst>
                <a:latin typeface="Rockwell Condensed" panose="02060603050405020104" pitchFamily="18" charset="0"/>
              </a:rPr>
              <a:t>: saber qué hacer	</a:t>
            </a:r>
            <a:r>
              <a:rPr lang="es-ES_tradnl" altLang="es-SV" sz="4000" b="1" dirty="0" smtClean="0">
                <a:solidFill>
                  <a:schemeClr val="tx1"/>
                </a:solidFill>
                <a:effectLst>
                  <a:outerShdw blurRad="38100" dist="38100" dir="2700000" algn="tl">
                    <a:srgbClr val="000000">
                      <a:alpha val="43137"/>
                    </a:srgbClr>
                  </a:outerShdw>
                </a:effectLst>
                <a:latin typeface="Rockwell Condensed" panose="02060603050405020104" pitchFamily="18" charset="0"/>
              </a:rPr>
              <a:t>	</a:t>
            </a:r>
          </a:p>
          <a:p>
            <a:pPr eaLnBrk="1" hangingPunct="1">
              <a:lnSpc>
                <a:spcPct val="90000"/>
              </a:lnSpc>
              <a:buFontTx/>
              <a:buNone/>
              <a:defRPr/>
            </a:pPr>
            <a:r>
              <a:rPr lang="es-ES_tradnl" altLang="es-SV" sz="4000" b="1" dirty="0" smtClean="0">
                <a:solidFill>
                  <a:schemeClr val="tx1"/>
                </a:solidFill>
                <a:effectLst>
                  <a:outerShdw blurRad="38100" dist="38100" dir="2700000" algn="tl">
                    <a:srgbClr val="000000">
                      <a:alpha val="43137"/>
                    </a:srgbClr>
                  </a:outerShdw>
                </a:effectLst>
                <a:latin typeface="Rockwell Condensed" panose="02060603050405020104" pitchFamily="18" charset="0"/>
              </a:rPr>
              <a:t>                </a:t>
            </a:r>
          </a:p>
          <a:p>
            <a:pPr eaLnBrk="1" hangingPunct="1">
              <a:lnSpc>
                <a:spcPct val="90000"/>
              </a:lnSpc>
              <a:buFontTx/>
              <a:buNone/>
              <a:defRPr/>
            </a:pPr>
            <a:r>
              <a:rPr lang="es-ES_tradnl" altLang="es-SV" sz="4000" b="1" dirty="0" smtClean="0">
                <a:solidFill>
                  <a:schemeClr val="tx1"/>
                </a:solidFill>
                <a:effectLst>
                  <a:outerShdw blurRad="38100" dist="38100" dir="2700000" algn="tl">
                    <a:srgbClr val="000000">
                      <a:alpha val="43137"/>
                    </a:srgbClr>
                  </a:outerShdw>
                </a:effectLst>
                <a:latin typeface="Rockwell Condensed" panose="02060603050405020104" pitchFamily="18" charset="0"/>
              </a:rPr>
              <a:t>          </a:t>
            </a:r>
            <a:r>
              <a:rPr lang="es-ES_tradnl" altLang="es-SV" sz="4000" b="1" dirty="0" smtClean="0">
                <a:solidFill>
                  <a:schemeClr val="accent2">
                    <a:lumMod val="75000"/>
                  </a:schemeClr>
                </a:solidFill>
                <a:effectLst>
                  <a:outerShdw blurRad="38100" dist="38100" dir="2700000" algn="tl">
                    <a:srgbClr val="000000">
                      <a:alpha val="43137"/>
                    </a:srgbClr>
                  </a:outerShdw>
                </a:effectLst>
                <a:latin typeface="Rockwell Condensed" panose="02060603050405020104" pitchFamily="18" charset="0"/>
              </a:rPr>
              <a:t>Motivación: querer hacerlo</a:t>
            </a:r>
          </a:p>
          <a:p>
            <a:pPr algn="ctr" eaLnBrk="1" hangingPunct="1">
              <a:lnSpc>
                <a:spcPct val="90000"/>
              </a:lnSpc>
              <a:buFontTx/>
              <a:buNone/>
              <a:defRPr/>
            </a:pPr>
            <a:endParaRPr lang="es-ES_tradnl" altLang="es-SV" sz="4000" b="1" dirty="0" smtClean="0">
              <a:solidFill>
                <a:schemeClr val="tx1"/>
              </a:solidFill>
              <a:effectLst>
                <a:outerShdw blurRad="38100" dist="38100" dir="2700000" algn="tl">
                  <a:srgbClr val="000000">
                    <a:alpha val="43137"/>
                  </a:srgbClr>
                </a:outerShdw>
              </a:effectLst>
              <a:latin typeface="Rockwell Condensed" panose="02060603050405020104" pitchFamily="18" charset="0"/>
            </a:endParaRPr>
          </a:p>
          <a:p>
            <a:pPr algn="ctr" eaLnBrk="1" hangingPunct="1">
              <a:lnSpc>
                <a:spcPct val="90000"/>
              </a:lnSpc>
              <a:buFontTx/>
              <a:buNone/>
              <a:defRPr/>
            </a:pPr>
            <a:r>
              <a:rPr lang="es-ES_tradnl" altLang="es-SV" sz="4000" b="1" dirty="0" smtClean="0">
                <a:solidFill>
                  <a:schemeClr val="tx1"/>
                </a:solidFill>
                <a:effectLst>
                  <a:outerShdw blurRad="38100" dist="38100" dir="2700000" algn="tl">
                    <a:srgbClr val="000000">
                      <a:alpha val="43137"/>
                    </a:srgbClr>
                  </a:outerShdw>
                </a:effectLst>
                <a:latin typeface="Rockwell Condensed" panose="02060603050405020104" pitchFamily="18" charset="0"/>
              </a:rPr>
              <a:t>        </a:t>
            </a:r>
            <a:r>
              <a:rPr lang="es-ES_tradnl" altLang="es-SV" sz="4000" b="1" dirty="0" smtClean="0">
                <a:solidFill>
                  <a:schemeClr val="accent2">
                    <a:lumMod val="60000"/>
                    <a:lumOff val="40000"/>
                  </a:schemeClr>
                </a:solidFill>
                <a:effectLst>
                  <a:outerShdw blurRad="38100" dist="38100" dir="2700000" algn="tl">
                    <a:srgbClr val="000000">
                      <a:alpha val="43137"/>
                    </a:srgbClr>
                  </a:outerShdw>
                </a:effectLst>
                <a:latin typeface="Rockwell Condensed" panose="02060603050405020104" pitchFamily="18" charset="0"/>
              </a:rPr>
              <a:t>Habilidades: poder hacerlo</a:t>
            </a:r>
          </a:p>
          <a:p>
            <a:pPr algn="r" eaLnBrk="1" hangingPunct="1">
              <a:lnSpc>
                <a:spcPct val="90000"/>
              </a:lnSpc>
              <a:buFontTx/>
              <a:buNone/>
              <a:defRPr/>
            </a:pPr>
            <a:endParaRPr lang="es-ES_tradnl" altLang="es-SV" sz="4000" b="1" dirty="0">
              <a:solidFill>
                <a:schemeClr val="accent2">
                  <a:lumMod val="60000"/>
                  <a:lumOff val="40000"/>
                </a:schemeClr>
              </a:solidFill>
              <a:effectLst>
                <a:outerShdw blurRad="38100" dist="38100" dir="2700000" algn="tl">
                  <a:srgbClr val="000000">
                    <a:alpha val="43137"/>
                  </a:srgbClr>
                </a:outerShdw>
              </a:effectLst>
              <a:latin typeface="Rockwell Condensed" panose="02060603050405020104" pitchFamily="18" charset="0"/>
            </a:endParaRPr>
          </a:p>
          <a:p>
            <a:pPr algn="r" eaLnBrk="1" hangingPunct="1">
              <a:lnSpc>
                <a:spcPct val="90000"/>
              </a:lnSpc>
              <a:buFontTx/>
              <a:buNone/>
              <a:defRPr/>
            </a:pPr>
            <a:r>
              <a:rPr lang="es-ES_tradnl" altLang="es-SV" sz="4000" b="1" dirty="0" smtClean="0">
                <a:solidFill>
                  <a:schemeClr val="accent2">
                    <a:lumMod val="40000"/>
                    <a:lumOff val="60000"/>
                  </a:schemeClr>
                </a:solidFill>
                <a:effectLst>
                  <a:outerShdw blurRad="38100" dist="38100" dir="2700000" algn="tl">
                    <a:srgbClr val="000000">
                      <a:alpha val="43137"/>
                    </a:srgbClr>
                  </a:outerShdw>
                </a:effectLst>
                <a:latin typeface="Rockwell Condensed" panose="02060603050405020104" pitchFamily="18" charset="0"/>
              </a:rPr>
              <a:t>Recursos: para hacerlo</a:t>
            </a:r>
            <a:endParaRPr lang="es-ES" altLang="es-SV" sz="4000" b="1" dirty="0" smtClean="0">
              <a:solidFill>
                <a:schemeClr val="accent2">
                  <a:lumMod val="40000"/>
                  <a:lumOff val="60000"/>
                </a:schemeClr>
              </a:solidFill>
              <a:effectLst>
                <a:outerShdw blurRad="38100" dist="38100" dir="2700000" algn="tl">
                  <a:srgbClr val="000000">
                    <a:alpha val="43137"/>
                  </a:srgbClr>
                </a:outerShdw>
              </a:effectLst>
              <a:latin typeface="Rockwell Condensed" panose="02060603050405020104" pitchFamily="18" charset="0"/>
            </a:endParaRPr>
          </a:p>
        </p:txBody>
      </p:sp>
      <p:sp>
        <p:nvSpPr>
          <p:cNvPr id="4" name="Rectangle 2"/>
          <p:cNvSpPr>
            <a:spLocks noGrp="1" noChangeArrowheads="1"/>
          </p:cNvSpPr>
          <p:nvPr>
            <p:ph type="title"/>
          </p:nvPr>
        </p:nvSpPr>
        <p:spPr>
          <a:xfrm>
            <a:off x="541338" y="261938"/>
            <a:ext cx="6262687" cy="503237"/>
          </a:xfrm>
        </p:spPr>
        <p:txBody>
          <a:bodyPr/>
          <a:lstStyle/>
          <a:p>
            <a:pPr eaLnBrk="1" hangingPunct="1">
              <a:defRPr/>
            </a:pPr>
            <a:r>
              <a:rPr lang="es-ES_tradnl" altLang="es-SV" sz="3200" b="1" dirty="0">
                <a:solidFill>
                  <a:schemeClr val="accent2">
                    <a:lumMod val="75000"/>
                  </a:schemeClr>
                </a:solidFill>
                <a:latin typeface="Rockwell Extra Bold" panose="02060903040505020403" pitchFamily="18" charset="0"/>
              </a:rPr>
              <a:t>CUIDAR DE UNO MISMO</a:t>
            </a:r>
            <a:endParaRPr lang="es-ES" altLang="es-SV" sz="3200" b="1" dirty="0">
              <a:solidFill>
                <a:schemeClr val="accent2">
                  <a:lumMod val="75000"/>
                </a:schemeClr>
              </a:solidFill>
              <a:latin typeface="Rockwell Extra Bold" panose="02060903040505020403" pitchFamily="18" charset="0"/>
            </a:endParaRPr>
          </a:p>
        </p:txBody>
      </p:sp>
      <p:sp>
        <p:nvSpPr>
          <p:cNvPr id="2" name="Marcador de pie de página 1"/>
          <p:cNvSpPr>
            <a:spLocks noGrp="1"/>
          </p:cNvSpPr>
          <p:nvPr>
            <p:ph type="ftr" sz="quarter" idx="11"/>
          </p:nvPr>
        </p:nvSpPr>
        <p:spPr/>
        <p:txBody>
          <a:bodyPr/>
          <a:lstStyle/>
          <a:p>
            <a:pPr>
              <a:defRPr/>
            </a:pPr>
            <a:r>
              <a:rPr lang="es-ES"/>
              <a:t>UTEC- CFP FUNSALPRODESE</a:t>
            </a:r>
          </a:p>
        </p:txBody>
      </p:sp>
      <p:sp>
        <p:nvSpPr>
          <p:cNvPr id="14341" name="Marcador de número de diapositiva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4B979FD3-8FAA-484E-A8DC-D6C99836491A}" type="slidenum">
              <a:rPr lang="es-ES" altLang="es-SV">
                <a:solidFill>
                  <a:schemeClr val="accent1"/>
                </a:solidFill>
              </a:rPr>
              <a:pPr/>
              <a:t>9</a:t>
            </a:fld>
            <a:endParaRPr lang="es-ES" altLang="es-SV">
              <a:solidFill>
                <a:schemeClr val="accent1"/>
              </a:solidFill>
            </a:endParaRPr>
          </a:p>
        </p:txBody>
      </p:sp>
    </p:spTree>
  </p:cSld>
  <p:clrMapOvr>
    <a:masterClrMapping/>
  </p:clrMapOvr>
  <p:transition spd="slow">
    <p:dissolve/>
  </p:transition>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849</TotalTime>
  <Words>835</Words>
  <Application>Microsoft Office PowerPoint</Application>
  <PresentationFormat>Presentación en pantalla (4:3)</PresentationFormat>
  <Paragraphs>206</Paragraphs>
  <Slides>21</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23" baseType="lpstr">
      <vt:lpstr>Faceta</vt:lpstr>
      <vt:lpstr>Imagen</vt:lpstr>
      <vt:lpstr>AUTOCUIDADO</vt:lpstr>
      <vt:lpstr>OBJETIVOS DE LA EDUCACIÓN PARA EL AUTOCUIDADO</vt:lpstr>
      <vt:lpstr>OBJETIVOS DE LA EDUCACIÓN PARA EL AUTOCUIDADO</vt:lpstr>
      <vt:lpstr>CONCEPTO DE AUTOCUIDADO</vt:lpstr>
      <vt:lpstr>PRINCIPIOS DE AUTOCUIDADO</vt:lpstr>
      <vt:lpstr>  SUPUESTOS DE AUTOCUIDADO</vt:lpstr>
      <vt:lpstr>CUIDAR DE UNO MISMO</vt:lpstr>
      <vt:lpstr>CUIDAR DE UNO MISMO</vt:lpstr>
      <vt:lpstr>CUIDAR DE UNO MISMO</vt:lpstr>
      <vt:lpstr>Presentación de PowerPoint</vt:lpstr>
      <vt:lpstr>ESTILOS DE VIDA SALUDABLES</vt:lpstr>
      <vt:lpstr>ESTILOS DE VIDA</vt:lpstr>
      <vt:lpstr>Presentación de PowerPoint</vt:lpstr>
      <vt:lpstr>Presentación de PowerPoint</vt:lpstr>
      <vt:lpstr>CONSECUENCIAS DE NO AUTOCUIDO</vt:lpstr>
      <vt:lpstr>SÍNTOMAS PSICOLÓGICOS</vt:lpstr>
      <vt:lpstr>LOS DIEZ  MANDAMIENTOS DEL AUTOCUIDO </vt:lpstr>
      <vt:lpstr>LOS DIEZ MANDAMIENTOS DEL AUTOCUIDO </vt:lpstr>
      <vt:lpstr>“CÓMO ME ESTOY CUIDANDO?</vt:lpstr>
      <vt:lpstr>“LO QUE CUENTA ES TU ACTITUD POSITIVA”</vt:lpstr>
      <vt:lpstr>Presentación de PowerPoint</vt:lpstr>
    </vt:vector>
  </TitlesOfParts>
  <Company>INSP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AUTOCUIDADO</dc:title>
  <dc:creator>Yessica Arevalo</dc:creator>
  <cp:lastModifiedBy>Fundacion Romero</cp:lastModifiedBy>
  <cp:revision>57</cp:revision>
  <dcterms:created xsi:type="dcterms:W3CDTF">2006-05-22T19:14:36Z</dcterms:created>
  <dcterms:modified xsi:type="dcterms:W3CDTF">2019-07-20T21:29:24Z</dcterms:modified>
</cp:coreProperties>
</file>